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89210-AEB3-446B-ABCD-406B88126A7E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E3266-1D7A-412D-BE5F-BABE957A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2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E3266-1D7A-412D-BE5F-BABE957A36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1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6012-6E70-4FB9-9085-0E5B15F0E3DE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A939-2F57-4711-8EEE-BE459FBE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6012-6E70-4FB9-9085-0E5B15F0E3DE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A939-2F57-4711-8EEE-BE459FBE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2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6012-6E70-4FB9-9085-0E5B15F0E3DE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A939-2F57-4711-8EEE-BE459FBE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3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6012-6E70-4FB9-9085-0E5B15F0E3DE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A939-2F57-4711-8EEE-BE459FBE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37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6012-6E70-4FB9-9085-0E5B15F0E3DE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A939-2F57-4711-8EEE-BE459FBE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20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6012-6E70-4FB9-9085-0E5B15F0E3DE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A939-2F57-4711-8EEE-BE459FBE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84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6012-6E70-4FB9-9085-0E5B15F0E3DE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A939-2F57-4711-8EEE-BE459FBE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12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6012-6E70-4FB9-9085-0E5B15F0E3DE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A939-2F57-4711-8EEE-BE459FBE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86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6012-6E70-4FB9-9085-0E5B15F0E3DE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A939-2F57-4711-8EEE-BE459FBE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32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6012-6E70-4FB9-9085-0E5B15F0E3DE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A939-2F57-4711-8EEE-BE459FBE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8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6012-6E70-4FB9-9085-0E5B15F0E3DE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A939-2F57-4711-8EEE-BE459FBE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7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66012-6E70-4FB9-9085-0E5B15F0E3DE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A939-2F57-4711-8EEE-BE459FBE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3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ure.com/neuro/journal/v16/n4/full/nn.3343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aily.com/releases/2005/06/050629070337.htm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forbes.com/sites/daviddisalvo/2014/07/28/how-to-really-learn-a-foreign-language-while-you-sleep/#7a78e95126c2" TargetMode="Externa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SOMIA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11211"/>
            <a:ext cx="6858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English subconscious vocabulary learning app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Powerify</a:t>
            </a:r>
            <a:r>
              <a:rPr lang="en-US" dirty="0" smtClean="0">
                <a:solidFill>
                  <a:schemeClr val="bg1"/>
                </a:solidFill>
              </a:rPr>
              <a:t> -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 30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2693" y="3219058"/>
            <a:ext cx="2329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dream without end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3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UI/UX +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subconscious learning?</a:t>
            </a:r>
          </a:p>
          <a:p>
            <a:r>
              <a:rPr lang="en-US" dirty="0" smtClean="0"/>
              <a:t>How subconscious learning? (Science support)</a:t>
            </a:r>
          </a:p>
          <a:p>
            <a:r>
              <a:rPr lang="en-US" dirty="0" smtClean="0"/>
              <a:t>Application design</a:t>
            </a:r>
          </a:p>
          <a:p>
            <a:r>
              <a:rPr lang="en-US" dirty="0" smtClean="0"/>
              <a:t>Video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subconscious learning?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99043" y="6083069"/>
            <a:ext cx="4608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+mj-lt"/>
                <a:ea typeface="MS Mincho"/>
                <a:cs typeface="Times New Roman" panose="02020603050405020304" pitchFamily="18" charset="0"/>
              </a:rPr>
              <a:t>As a child, we learn things subconsciously 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http://www.popsci.com/sites/popsci.com/files/styles/large_1x_/public/import/2013/images/2013/02/sleepybaby.jpg?itok=C6WgFTX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519" y="3333048"/>
            <a:ext cx="4061583" cy="270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89948" y="6397809"/>
            <a:ext cx="4572000" cy="2730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u="sng" dirty="0" smtClean="0">
                <a:solidFill>
                  <a:srgbClr val="0563C1"/>
                </a:solidFill>
                <a:effectLst/>
                <a:latin typeface="+mj-lt"/>
                <a:ea typeface="MS Mincho"/>
                <a:cs typeface="Times New Roman" panose="02020603050405020304" pitchFamily="18" charset="0"/>
                <a:hlinkClick r:id="rId3"/>
              </a:rPr>
              <a:t>http://www.nature.com/neuro/journal/v16/n4/full/nn.3343.html</a:t>
            </a:r>
            <a:endParaRPr lang="en-US" sz="1200" dirty="0">
              <a:effectLst/>
              <a:latin typeface="+mj-lt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314" y="484706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effectLst/>
                <a:latin typeface="+mj-lt"/>
                <a:ea typeface="MS Mincho"/>
                <a:cs typeface="Times New Roman" panose="02020603050405020304" pitchFamily="18" charset="0"/>
              </a:rPr>
              <a:t>A good night's sleep triggers changes in the brain that help to improve memory</a:t>
            </a:r>
            <a:endParaRPr lang="en-US" dirty="0">
              <a:latin typeface="+mj-lt"/>
            </a:endParaRPr>
          </a:p>
        </p:txBody>
      </p:sp>
      <p:pic>
        <p:nvPicPr>
          <p:cNvPr id="1028" name="Picture 4" descr="https://challengetochange.me/wp-content/uploads/2015/11/C2C-TipsForGoodNightSlee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5314" y="1619528"/>
            <a:ext cx="4644612" cy="309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8962" y="5450435"/>
            <a:ext cx="43148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 smtClean="0">
                <a:solidFill>
                  <a:srgbClr val="0563C1"/>
                </a:solidFill>
                <a:effectLst/>
                <a:latin typeface="+mj-lt"/>
                <a:ea typeface="MS Mincho"/>
                <a:cs typeface="Times New Roman" panose="02020603050405020304" pitchFamily="18" charset="0"/>
                <a:hlinkClick r:id="rId5"/>
              </a:rPr>
              <a:t>https://www.sciencedaily.com/releases/2005/06/050629070337.htm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8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subconscious learning?</a:t>
            </a:r>
            <a:endParaRPr lang="en-US" dirty="0"/>
          </a:p>
        </p:txBody>
      </p:sp>
      <p:pic>
        <p:nvPicPr>
          <p:cNvPr id="2050" name="Picture 2" descr="https://www.chinesemedicinecentral.com/wp-content/uploads/2013/05/the-brain-chinese-medicin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107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93972" y="6311899"/>
            <a:ext cx="4556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Brain solidify information during sleep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subconscious learning?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193575" y="1849753"/>
            <a:ext cx="5795532" cy="999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Marquis </a:t>
            </a:r>
            <a:r>
              <a:rPr lang="en-US" sz="1800" dirty="0" err="1"/>
              <a:t>d’Hervey</a:t>
            </a:r>
            <a:r>
              <a:rPr lang="en-US" sz="1800" dirty="0"/>
              <a:t> de Saint-Denys found that he could bring back certain memories with the relevant smells, tastes or sounds.</a:t>
            </a:r>
          </a:p>
        </p:txBody>
      </p:sp>
      <p:pic>
        <p:nvPicPr>
          <p:cNvPr id="3076" name="Picture 4" descr="https://upload.wikimedia.org/wikipedia/commons/7/71/D_Hervey_de_Saint_Denys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11983"/>
            <a:ext cx="2405919" cy="304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chef.bbci.co.uk/wwfeatures/624_351/images/live/p0/23/br/p023br7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759" y="2910467"/>
            <a:ext cx="5391794" cy="303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7887" y="4989546"/>
            <a:ext cx="26556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Only play words already heard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Run for the first 2-3 hours of sleep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Give a quiz to test your recall while awake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02759" y="6235068"/>
            <a:ext cx="56863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 smtClean="0">
                <a:solidFill>
                  <a:srgbClr val="0563C1"/>
                </a:solidFill>
                <a:effectLst/>
                <a:latin typeface="+mj-lt"/>
                <a:ea typeface="MS Mincho"/>
                <a:cs typeface="Times New Roman" panose="02020603050405020304" pitchFamily="18" charset="0"/>
                <a:hlinkClick r:id="rId5"/>
              </a:rPr>
              <a:t>http://www.forbes.com/sites/daviddisalvo/2014/07/28/how-to-really-learn-a-foreign-language-while-you-sleep/#7a78e95126c2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42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subconscious learning?</a:t>
            </a:r>
            <a:endParaRPr lang="en-US" dirty="0"/>
          </a:p>
        </p:txBody>
      </p:sp>
      <p:pic>
        <p:nvPicPr>
          <p:cNvPr id="4100" name="Picture 4" descr="http://kapsulkecerdasan.com/wp-content/uploads/2014/03/Music-improves-brain-mind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096" y="1798329"/>
            <a:ext cx="3886200" cy="264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4119065" cy="4351338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120000"/>
              </a:lnSpc>
            </a:pPr>
            <a:r>
              <a:rPr lang="en-US" dirty="0"/>
              <a:t>Higher than 40 Hz, Gamma waves, Higher mental activity, including perception, problem solving, fear, and consciousness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13–39 Hz, Beta waves, Active, busy or anxious thinking and active concentration, arousal, cognition, and or paranoia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7–13 Hz, Alpha waves, Relaxation (while awake), pre-sleep and pre-wake drowsiness, REM sleep, Dreams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8–12 Hz, Mu waves Mu rhythm, Sensorimotor rhythm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4–7 Hz, Theta waves, Deep meditation/relaxation, NREM sleep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Lower than 4 Hz, Delta waves, Deep dreamless sleep, loss of body </a:t>
            </a:r>
            <a:r>
              <a:rPr lang="en-US" dirty="0" smtClean="0"/>
              <a:t>awareness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36099" y="4555137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Music therapy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0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design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Sleep tracking – detect sleeping status</a:t>
            </a:r>
          </a:p>
          <a:p>
            <a:r>
              <a:rPr lang="en-US" dirty="0" smtClean="0"/>
              <a:t>Music therapy – good for sleep music</a:t>
            </a:r>
          </a:p>
          <a:p>
            <a:r>
              <a:rPr lang="en-US" dirty="0" smtClean="0"/>
              <a:t>Vocabulary audio – reinforce knowledge</a:t>
            </a:r>
          </a:p>
          <a:p>
            <a:r>
              <a:rPr lang="en-US" dirty="0" smtClean="0"/>
              <a:t>Quiz – check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8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ecx.images-amazon.com/images/I/51N0Y6osPIL._SY355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054" y="3835020"/>
            <a:ext cx="2105021" cy="285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i.ytimg.com/vi/GamXVuYcq0g/maxres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741" y="5189044"/>
            <a:ext cx="2659619" cy="149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Sleep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Accelerometer/Muscles movement: Cost efficiency, low accuracy</a:t>
            </a:r>
          </a:p>
          <a:p>
            <a:pPr lvl="0"/>
            <a:r>
              <a:rPr lang="en-US" dirty="0"/>
              <a:t>EEG: most accuracy to date</a:t>
            </a:r>
          </a:p>
          <a:p>
            <a:pPr lvl="0"/>
            <a:r>
              <a:rPr lang="en-US" dirty="0"/>
              <a:t>Heart beat: Good accuracy</a:t>
            </a:r>
          </a:p>
          <a:p>
            <a:pPr lvl="0"/>
            <a:r>
              <a:rPr lang="en-US" dirty="0"/>
              <a:t>Breath/Snore sound: Low </a:t>
            </a:r>
            <a:r>
              <a:rPr lang="en-US" dirty="0" smtClean="0"/>
              <a:t>accuracy</a:t>
            </a:r>
            <a:endParaRPr lang="en-US" dirty="0"/>
          </a:p>
        </p:txBody>
      </p:sp>
      <p:pic>
        <p:nvPicPr>
          <p:cNvPr id="5122" name="Picture 2" descr="http://www.sleepcycle.com/wp-content/uploads/2014/09/acceleromet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835021"/>
            <a:ext cx="2308883" cy="26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ichef.bbci.co.uk/wwfeatures/624_351/images/live/p0/23/br/p023br7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249" y="3835020"/>
            <a:ext cx="3518088" cy="197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58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7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F2F2F2"/>
      </a:dk1>
      <a:lt1>
        <a:srgbClr val="F2F2F2"/>
      </a:lt1>
      <a:dk2>
        <a:srgbClr val="181818"/>
      </a:dk2>
      <a:lt2>
        <a:srgbClr val="181818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Helvetica Neue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189</Words>
  <Application>Microsoft Office PowerPoint</Application>
  <PresentationFormat>On-screen Show (4:3)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MS Mincho</vt:lpstr>
      <vt:lpstr>Arial</vt:lpstr>
      <vt:lpstr>Calibri</vt:lpstr>
      <vt:lpstr>Helvetica Neue</vt:lpstr>
      <vt:lpstr>Times New Roman</vt:lpstr>
      <vt:lpstr>Office Theme</vt:lpstr>
      <vt:lpstr>SOMIA</vt:lpstr>
      <vt:lpstr>Content</vt:lpstr>
      <vt:lpstr>Why subconscious learning?</vt:lpstr>
      <vt:lpstr>How subconscious learning?</vt:lpstr>
      <vt:lpstr>How subconscious learning?</vt:lpstr>
      <vt:lpstr>How subconscious learning?</vt:lpstr>
      <vt:lpstr>Application design</vt:lpstr>
      <vt:lpstr>Sleep tracking</vt:lpstr>
      <vt:lpstr>Algorithm</vt:lpstr>
      <vt:lpstr>UI/UX +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Nguyen</dc:creator>
  <cp:lastModifiedBy>Vu Nguyen</cp:lastModifiedBy>
  <cp:revision>77</cp:revision>
  <dcterms:created xsi:type="dcterms:W3CDTF">2016-04-09T22:01:25Z</dcterms:created>
  <dcterms:modified xsi:type="dcterms:W3CDTF">2016-04-09T23:18:20Z</dcterms:modified>
</cp:coreProperties>
</file>