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96000" y="5760000"/>
            <a:ext cx="2400000" cy="96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670985" y="548218"/>
            <a:ext cx="10850033" cy="2880783"/>
          </a:xfrm>
        </p:spPr>
        <p:txBody>
          <a:bodyPr anchor="b" anchorCtr="0"/>
          <a:lstStyle>
            <a:lvl1pPr algn="ctr">
              <a:defRPr sz="3467" cap="all" baseline="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gray">
          <a:xfrm>
            <a:off x="383118" y="6613069"/>
            <a:ext cx="11425767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800" dirty="0" smtClean="0">
                <a:solidFill>
                  <a:srgbClr val="666666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rgbClr val="666666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 bwMode="gray">
          <a:xfrm>
            <a:off x="5952000" y="3550437"/>
            <a:ext cx="288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70984" y="3667199"/>
            <a:ext cx="10848000" cy="1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2200">
                <a:solidFill>
                  <a:srgbClr val="66666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0" name="Rectangle 9"/>
          <p:cNvSpPr/>
          <p:nvPr/>
        </p:nvSpPr>
        <p:spPr bwMode="gray">
          <a:xfrm rot="16200000" flipH="1">
            <a:off x="-2239199" y="2911200"/>
            <a:ext cx="5232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6" name="Rectangle 15"/>
          <p:cNvSpPr/>
          <p:nvPr/>
        </p:nvSpPr>
        <p:spPr bwMode="gray">
          <a:xfrm>
            <a:off x="336000" y="336000"/>
            <a:ext cx="11520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Rectangle 16"/>
          <p:cNvSpPr/>
          <p:nvPr/>
        </p:nvSpPr>
        <p:spPr bwMode="gray">
          <a:xfrm rot="5400000">
            <a:off x="9199200" y="2911200"/>
            <a:ext cx="5232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8" name="Rectangle 17"/>
          <p:cNvSpPr/>
          <p:nvPr/>
        </p:nvSpPr>
        <p:spPr bwMode="gray">
          <a:xfrm rot="10800000">
            <a:off x="336000" y="5486399"/>
            <a:ext cx="11520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79644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10908F-C51C-4AFA-946A-65128955CC1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71513" y="1206632"/>
            <a:ext cx="11185525" cy="497735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6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0908F-C51C-4AFA-946A-65128955C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0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12192000" cy="603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noProof="0" dirty="0"/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9739200" y="3592515"/>
            <a:ext cx="4152000" cy="81600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94440" y="3586192"/>
            <a:ext cx="4156251" cy="95369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110908F-C51C-4AFA-946A-65128955CC1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919817" y="2180167"/>
            <a:ext cx="8303683" cy="3312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tx2"/>
                </a:solidFill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67">
                <a:solidFill>
                  <a:schemeClr val="tx2"/>
                </a:solidFill>
              </a:defRPr>
            </a:lvl2pPr>
          </a:lstStyle>
          <a:p>
            <a:pPr lvl="0"/>
            <a:r>
              <a:rPr lang="fr-FR" noProof="0" dirty="0" smtClean="0"/>
              <a:t>Titre de la partie</a:t>
            </a:r>
          </a:p>
          <a:p>
            <a:pPr lvl="1"/>
            <a:r>
              <a:rPr lang="fr-FR" noProof="0" dirty="0" smtClean="0"/>
              <a:t>Texte</a:t>
            </a:r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336000" y="5630400"/>
            <a:ext cx="11520000" cy="81600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6000" y="1536000"/>
            <a:ext cx="11520000" cy="81600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/>
          <a:lstStyle>
            <a:lvl1pPr>
              <a:defRPr sz="133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919536" y="334432"/>
            <a:ext cx="780885" cy="15936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9600">
                <a:solidFill>
                  <a:schemeClr val="bg2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0055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0" y="0"/>
            <a:ext cx="12192000" cy="6033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110908F-C51C-4AFA-946A-65128955CC1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57451" y="2290564"/>
            <a:ext cx="287709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670984" y="548217"/>
            <a:ext cx="11186583" cy="513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70985" y="6283200"/>
            <a:ext cx="9552515" cy="28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67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334434" y="6283200"/>
            <a:ext cx="313565" cy="28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67" b="1">
                <a:solidFill>
                  <a:srgbClr val="666666"/>
                </a:solidFill>
              </a:defRPr>
            </a:lvl1pPr>
          </a:lstStyle>
          <a:p>
            <a:fld id="{7110908F-C51C-4AFA-946A-65128955CC1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 bwMode="gray">
          <a:xfrm>
            <a:off x="670985" y="6613068"/>
            <a:ext cx="9552516" cy="24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800" dirty="0" smtClean="0">
                <a:solidFill>
                  <a:srgbClr val="666666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800" dirty="0">
              <a:solidFill>
                <a:srgbClr val="666666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38132" y="6283200"/>
            <a:ext cx="1920000" cy="577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gray">
          <a:xfrm>
            <a:off x="336000" y="336000"/>
            <a:ext cx="81600" cy="52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/>
        </p:nvSpPr>
        <p:spPr bwMode="gray">
          <a:xfrm>
            <a:off x="336000" y="336000"/>
            <a:ext cx="528000" cy="8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670983" y="1192586"/>
            <a:ext cx="11186583" cy="4984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hc" descr="C2 - Restricted"/>
          <p:cNvSpPr txBox="1"/>
          <p:nvPr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0800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00000"/>
        <a:buFont typeface="Wingdings" panose="05000000000000000000" pitchFamily="2" charset="2"/>
        <a:buNone/>
        <a:tabLst/>
        <a:defRPr sz="1867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180000" marR="0" indent="-190495" algn="l" defTabSz="121917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536575" indent="-174625" algn="l" defTabSz="121917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>
          <a:solidFill>
            <a:srgbClr val="666666"/>
          </a:solidFill>
          <a:latin typeface="+mn-lt"/>
          <a:ea typeface="+mn-ea"/>
          <a:cs typeface="+mn-cs"/>
        </a:defRPr>
      </a:lvl4pPr>
      <a:lvl5pPr marL="717550" indent="-180975" algn="l" defTabSz="121917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33" kern="1200">
          <a:solidFill>
            <a:srgbClr val="666666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mapIT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Safran Aircraft Engines/DSI/TID/DATE - Sujet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0908F-C51C-4AFA-946A-65128955CC16}" type="slidenum">
              <a:rPr lang="fr-FR" smtClean="0"/>
              <a:t>1</a:t>
            </a:fld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086664" y="2232584"/>
            <a:ext cx="2880000" cy="2880000"/>
          </a:xfrm>
          <a:prstGeom prst="ellipse">
            <a:avLst/>
          </a:prstGeom>
          <a:solidFill>
            <a:srgbClr val="C2185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4587443" y="2693470"/>
            <a:ext cx="1878442" cy="1958229"/>
            <a:chOff x="4851414" y="2557501"/>
            <a:chExt cx="1878442" cy="1958229"/>
          </a:xfrm>
          <a:solidFill>
            <a:srgbClr val="C2185B"/>
          </a:solidFill>
        </p:grpSpPr>
        <p:sp>
          <p:nvSpPr>
            <p:cNvPr id="7" name="Ellipse 6"/>
            <p:cNvSpPr/>
            <p:nvPr/>
          </p:nvSpPr>
          <p:spPr>
            <a:xfrm>
              <a:off x="6201913" y="3362178"/>
              <a:ext cx="527943" cy="527943"/>
            </a:xfrm>
            <a:prstGeom prst="ellipse">
              <a:avLst/>
            </a:prstGeom>
            <a:solidFill>
              <a:srgbClr val="30303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8" name="Organigramme : Délai 7"/>
            <p:cNvSpPr/>
            <p:nvPr/>
          </p:nvSpPr>
          <p:spPr>
            <a:xfrm rot="5400000">
              <a:off x="4949888" y="3263706"/>
              <a:ext cx="1153551" cy="1350498"/>
            </a:xfrm>
            <a:prstGeom prst="flowChartDelay">
              <a:avLst/>
            </a:prstGeom>
            <a:solidFill>
              <a:srgbClr val="30303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851414" y="3189849"/>
              <a:ext cx="1350499" cy="344659"/>
            </a:xfrm>
            <a:prstGeom prst="ellipse">
              <a:avLst/>
            </a:prstGeom>
            <a:solidFill>
              <a:srgbClr val="30303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5349469" y="2557501"/>
              <a:ext cx="195545" cy="769876"/>
            </a:xfrm>
            <a:custGeom>
              <a:avLst/>
              <a:gdLst>
                <a:gd name="connsiteX0" fmla="*/ 0 w 2031188"/>
                <a:gd name="connsiteY0" fmla="*/ 0 h 1519400"/>
                <a:gd name="connsiteX1" fmla="*/ 724487 w 2031188"/>
                <a:gd name="connsiteY1" fmla="*/ 759656 h 1519400"/>
                <a:gd name="connsiteX2" fmla="*/ 1568548 w 2031188"/>
                <a:gd name="connsiteY2" fmla="*/ 661182 h 1519400"/>
                <a:gd name="connsiteX3" fmla="*/ 1990579 w 2031188"/>
                <a:gd name="connsiteY3" fmla="*/ 1441939 h 1519400"/>
                <a:gd name="connsiteX4" fmla="*/ 1990579 w 2031188"/>
                <a:gd name="connsiteY4" fmla="*/ 1448973 h 1519400"/>
                <a:gd name="connsiteX0" fmla="*/ 0 w 2031188"/>
                <a:gd name="connsiteY0" fmla="*/ 0 h 1519400"/>
                <a:gd name="connsiteX1" fmla="*/ 724487 w 2031188"/>
                <a:gd name="connsiteY1" fmla="*/ 759656 h 1519400"/>
                <a:gd name="connsiteX2" fmla="*/ 1990579 w 2031188"/>
                <a:gd name="connsiteY2" fmla="*/ 1441939 h 1519400"/>
                <a:gd name="connsiteX3" fmla="*/ 1990579 w 2031188"/>
                <a:gd name="connsiteY3" fmla="*/ 1448973 h 1519400"/>
                <a:gd name="connsiteX0" fmla="*/ 0 w 2031188"/>
                <a:gd name="connsiteY0" fmla="*/ 0 h 1519400"/>
                <a:gd name="connsiteX1" fmla="*/ 724487 w 2031188"/>
                <a:gd name="connsiteY1" fmla="*/ 759656 h 1519400"/>
                <a:gd name="connsiteX2" fmla="*/ 1990579 w 2031188"/>
                <a:gd name="connsiteY2" fmla="*/ 1441939 h 1519400"/>
                <a:gd name="connsiteX3" fmla="*/ 1990579 w 2031188"/>
                <a:gd name="connsiteY3" fmla="*/ 1448973 h 1519400"/>
                <a:gd name="connsiteX0" fmla="*/ 0 w 2297582"/>
                <a:gd name="connsiteY0" fmla="*/ 0 h 1477451"/>
                <a:gd name="connsiteX1" fmla="*/ 724487 w 2297582"/>
                <a:gd name="connsiteY1" fmla="*/ 759656 h 1477451"/>
                <a:gd name="connsiteX2" fmla="*/ 1990579 w 2297582"/>
                <a:gd name="connsiteY2" fmla="*/ 1441939 h 1477451"/>
                <a:gd name="connsiteX3" fmla="*/ 1990579 w 2297582"/>
                <a:gd name="connsiteY3" fmla="*/ 1448973 h 1477451"/>
                <a:gd name="connsiteX0" fmla="*/ 0 w 2385003"/>
                <a:gd name="connsiteY0" fmla="*/ 0 h 1452768"/>
                <a:gd name="connsiteX1" fmla="*/ 724487 w 2385003"/>
                <a:gd name="connsiteY1" fmla="*/ 759656 h 1452768"/>
                <a:gd name="connsiteX2" fmla="*/ 1990579 w 2385003"/>
                <a:gd name="connsiteY2" fmla="*/ 1441939 h 1452768"/>
                <a:gd name="connsiteX3" fmla="*/ 2060917 w 2385003"/>
                <a:gd name="connsiteY3" fmla="*/ 1259060 h 1452768"/>
                <a:gd name="connsiteX0" fmla="*/ 0 w 1990579"/>
                <a:gd name="connsiteY0" fmla="*/ 0 h 1441939"/>
                <a:gd name="connsiteX1" fmla="*/ 724487 w 1990579"/>
                <a:gd name="connsiteY1" fmla="*/ 759656 h 1441939"/>
                <a:gd name="connsiteX2" fmla="*/ 1990579 w 1990579"/>
                <a:gd name="connsiteY2" fmla="*/ 1441939 h 1441939"/>
                <a:gd name="connsiteX0" fmla="*/ 0 w 1990579"/>
                <a:gd name="connsiteY0" fmla="*/ 0 h 1441939"/>
                <a:gd name="connsiteX1" fmla="*/ 724487 w 1990579"/>
                <a:gd name="connsiteY1" fmla="*/ 759656 h 1441939"/>
                <a:gd name="connsiteX2" fmla="*/ 1990579 w 1990579"/>
                <a:gd name="connsiteY2" fmla="*/ 1441939 h 1441939"/>
                <a:gd name="connsiteX0" fmla="*/ 0 w 1990579"/>
                <a:gd name="connsiteY0" fmla="*/ 0 h 1441939"/>
                <a:gd name="connsiteX1" fmla="*/ 724487 w 1990579"/>
                <a:gd name="connsiteY1" fmla="*/ 759656 h 1441939"/>
                <a:gd name="connsiteX2" fmla="*/ 1990579 w 1990579"/>
                <a:gd name="connsiteY2" fmla="*/ 1441939 h 1441939"/>
                <a:gd name="connsiteX0" fmla="*/ 1195825 w 1266164"/>
                <a:gd name="connsiteY0" fmla="*/ 0 h 1406770"/>
                <a:gd name="connsiteX1" fmla="*/ 72 w 1266164"/>
                <a:gd name="connsiteY1" fmla="*/ 724487 h 1406770"/>
                <a:gd name="connsiteX2" fmla="*/ 1266164 w 1266164"/>
                <a:gd name="connsiteY2" fmla="*/ 1406770 h 1406770"/>
                <a:gd name="connsiteX0" fmla="*/ 1195837 w 1266176"/>
                <a:gd name="connsiteY0" fmla="*/ 0 h 1406770"/>
                <a:gd name="connsiteX1" fmla="*/ 84 w 1266176"/>
                <a:gd name="connsiteY1" fmla="*/ 724487 h 1406770"/>
                <a:gd name="connsiteX2" fmla="*/ 1266176 w 1266176"/>
                <a:gd name="connsiteY2" fmla="*/ 1406770 h 1406770"/>
                <a:gd name="connsiteX0" fmla="*/ 0 w 218626"/>
                <a:gd name="connsiteY0" fmla="*/ 0 h 1406770"/>
                <a:gd name="connsiteX1" fmla="*/ 218050 w 218626"/>
                <a:gd name="connsiteY1" fmla="*/ 717453 h 1406770"/>
                <a:gd name="connsiteX2" fmla="*/ 70339 w 218626"/>
                <a:gd name="connsiteY2" fmla="*/ 1406770 h 1406770"/>
                <a:gd name="connsiteX0" fmla="*/ 0 w 311381"/>
                <a:gd name="connsiteY0" fmla="*/ 0 h 1406770"/>
                <a:gd name="connsiteX1" fmla="*/ 218050 w 311381"/>
                <a:gd name="connsiteY1" fmla="*/ 717453 h 1406770"/>
                <a:gd name="connsiteX2" fmla="*/ 70339 w 311381"/>
                <a:gd name="connsiteY2" fmla="*/ 1406770 h 1406770"/>
                <a:gd name="connsiteX0" fmla="*/ 19154 w 380109"/>
                <a:gd name="connsiteY0" fmla="*/ 0 h 1406770"/>
                <a:gd name="connsiteX1" fmla="*/ 237204 w 380109"/>
                <a:gd name="connsiteY1" fmla="*/ 717453 h 1406770"/>
                <a:gd name="connsiteX2" fmla="*/ 89493 w 380109"/>
                <a:gd name="connsiteY2" fmla="*/ 1406770 h 1406770"/>
                <a:gd name="connsiteX0" fmla="*/ 80554 w 441509"/>
                <a:gd name="connsiteY0" fmla="*/ 0 h 1406770"/>
                <a:gd name="connsiteX1" fmla="*/ 298604 w 441509"/>
                <a:gd name="connsiteY1" fmla="*/ 717453 h 1406770"/>
                <a:gd name="connsiteX2" fmla="*/ 150893 w 441509"/>
                <a:gd name="connsiteY2" fmla="*/ 1406770 h 1406770"/>
                <a:gd name="connsiteX0" fmla="*/ 80554 w 507924"/>
                <a:gd name="connsiteY0" fmla="*/ 0 h 1406770"/>
                <a:gd name="connsiteX1" fmla="*/ 298604 w 507924"/>
                <a:gd name="connsiteY1" fmla="*/ 717453 h 1406770"/>
                <a:gd name="connsiteX2" fmla="*/ 150893 w 507924"/>
                <a:gd name="connsiteY2" fmla="*/ 1406770 h 1406770"/>
                <a:gd name="connsiteX0" fmla="*/ 7080 w 319631"/>
                <a:gd name="connsiteY0" fmla="*/ 0 h 1406770"/>
                <a:gd name="connsiteX1" fmla="*/ 225130 w 319631"/>
                <a:gd name="connsiteY1" fmla="*/ 717453 h 1406770"/>
                <a:gd name="connsiteX2" fmla="*/ 77419 w 319631"/>
                <a:gd name="connsiteY2" fmla="*/ 1406770 h 14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31" h="1406770">
                  <a:moveTo>
                    <a:pt x="7080" y="0"/>
                  </a:moveTo>
                  <a:cubicBezTo>
                    <a:pt x="365220" y="296595"/>
                    <a:pt x="382220" y="574431"/>
                    <a:pt x="225130" y="717453"/>
                  </a:cubicBezTo>
                  <a:cubicBezTo>
                    <a:pt x="68040" y="860475"/>
                    <a:pt x="-103116" y="1154723"/>
                    <a:pt x="77419" y="140677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5638762" y="2563126"/>
              <a:ext cx="195545" cy="769876"/>
            </a:xfrm>
            <a:custGeom>
              <a:avLst/>
              <a:gdLst>
                <a:gd name="connsiteX0" fmla="*/ 0 w 2031188"/>
                <a:gd name="connsiteY0" fmla="*/ 0 h 1519400"/>
                <a:gd name="connsiteX1" fmla="*/ 724487 w 2031188"/>
                <a:gd name="connsiteY1" fmla="*/ 759656 h 1519400"/>
                <a:gd name="connsiteX2" fmla="*/ 1568548 w 2031188"/>
                <a:gd name="connsiteY2" fmla="*/ 661182 h 1519400"/>
                <a:gd name="connsiteX3" fmla="*/ 1990579 w 2031188"/>
                <a:gd name="connsiteY3" fmla="*/ 1441939 h 1519400"/>
                <a:gd name="connsiteX4" fmla="*/ 1990579 w 2031188"/>
                <a:gd name="connsiteY4" fmla="*/ 1448973 h 1519400"/>
                <a:gd name="connsiteX0" fmla="*/ 0 w 2031188"/>
                <a:gd name="connsiteY0" fmla="*/ 0 h 1519400"/>
                <a:gd name="connsiteX1" fmla="*/ 724487 w 2031188"/>
                <a:gd name="connsiteY1" fmla="*/ 759656 h 1519400"/>
                <a:gd name="connsiteX2" fmla="*/ 1990579 w 2031188"/>
                <a:gd name="connsiteY2" fmla="*/ 1441939 h 1519400"/>
                <a:gd name="connsiteX3" fmla="*/ 1990579 w 2031188"/>
                <a:gd name="connsiteY3" fmla="*/ 1448973 h 1519400"/>
                <a:gd name="connsiteX0" fmla="*/ 0 w 2031188"/>
                <a:gd name="connsiteY0" fmla="*/ 0 h 1519400"/>
                <a:gd name="connsiteX1" fmla="*/ 724487 w 2031188"/>
                <a:gd name="connsiteY1" fmla="*/ 759656 h 1519400"/>
                <a:gd name="connsiteX2" fmla="*/ 1990579 w 2031188"/>
                <a:gd name="connsiteY2" fmla="*/ 1441939 h 1519400"/>
                <a:gd name="connsiteX3" fmla="*/ 1990579 w 2031188"/>
                <a:gd name="connsiteY3" fmla="*/ 1448973 h 1519400"/>
                <a:gd name="connsiteX0" fmla="*/ 0 w 2297582"/>
                <a:gd name="connsiteY0" fmla="*/ 0 h 1477451"/>
                <a:gd name="connsiteX1" fmla="*/ 724487 w 2297582"/>
                <a:gd name="connsiteY1" fmla="*/ 759656 h 1477451"/>
                <a:gd name="connsiteX2" fmla="*/ 1990579 w 2297582"/>
                <a:gd name="connsiteY2" fmla="*/ 1441939 h 1477451"/>
                <a:gd name="connsiteX3" fmla="*/ 1990579 w 2297582"/>
                <a:gd name="connsiteY3" fmla="*/ 1448973 h 1477451"/>
                <a:gd name="connsiteX0" fmla="*/ 0 w 2385003"/>
                <a:gd name="connsiteY0" fmla="*/ 0 h 1452768"/>
                <a:gd name="connsiteX1" fmla="*/ 724487 w 2385003"/>
                <a:gd name="connsiteY1" fmla="*/ 759656 h 1452768"/>
                <a:gd name="connsiteX2" fmla="*/ 1990579 w 2385003"/>
                <a:gd name="connsiteY2" fmla="*/ 1441939 h 1452768"/>
                <a:gd name="connsiteX3" fmla="*/ 2060917 w 2385003"/>
                <a:gd name="connsiteY3" fmla="*/ 1259060 h 1452768"/>
                <a:gd name="connsiteX0" fmla="*/ 0 w 1990579"/>
                <a:gd name="connsiteY0" fmla="*/ 0 h 1441939"/>
                <a:gd name="connsiteX1" fmla="*/ 724487 w 1990579"/>
                <a:gd name="connsiteY1" fmla="*/ 759656 h 1441939"/>
                <a:gd name="connsiteX2" fmla="*/ 1990579 w 1990579"/>
                <a:gd name="connsiteY2" fmla="*/ 1441939 h 1441939"/>
                <a:gd name="connsiteX0" fmla="*/ 0 w 1990579"/>
                <a:gd name="connsiteY0" fmla="*/ 0 h 1441939"/>
                <a:gd name="connsiteX1" fmla="*/ 724487 w 1990579"/>
                <a:gd name="connsiteY1" fmla="*/ 759656 h 1441939"/>
                <a:gd name="connsiteX2" fmla="*/ 1990579 w 1990579"/>
                <a:gd name="connsiteY2" fmla="*/ 1441939 h 1441939"/>
                <a:gd name="connsiteX0" fmla="*/ 0 w 1990579"/>
                <a:gd name="connsiteY0" fmla="*/ 0 h 1441939"/>
                <a:gd name="connsiteX1" fmla="*/ 724487 w 1990579"/>
                <a:gd name="connsiteY1" fmla="*/ 759656 h 1441939"/>
                <a:gd name="connsiteX2" fmla="*/ 1990579 w 1990579"/>
                <a:gd name="connsiteY2" fmla="*/ 1441939 h 1441939"/>
                <a:gd name="connsiteX0" fmla="*/ 1195825 w 1266164"/>
                <a:gd name="connsiteY0" fmla="*/ 0 h 1406770"/>
                <a:gd name="connsiteX1" fmla="*/ 72 w 1266164"/>
                <a:gd name="connsiteY1" fmla="*/ 724487 h 1406770"/>
                <a:gd name="connsiteX2" fmla="*/ 1266164 w 1266164"/>
                <a:gd name="connsiteY2" fmla="*/ 1406770 h 1406770"/>
                <a:gd name="connsiteX0" fmla="*/ 1195837 w 1266176"/>
                <a:gd name="connsiteY0" fmla="*/ 0 h 1406770"/>
                <a:gd name="connsiteX1" fmla="*/ 84 w 1266176"/>
                <a:gd name="connsiteY1" fmla="*/ 724487 h 1406770"/>
                <a:gd name="connsiteX2" fmla="*/ 1266176 w 1266176"/>
                <a:gd name="connsiteY2" fmla="*/ 1406770 h 1406770"/>
                <a:gd name="connsiteX0" fmla="*/ 0 w 218626"/>
                <a:gd name="connsiteY0" fmla="*/ 0 h 1406770"/>
                <a:gd name="connsiteX1" fmla="*/ 218050 w 218626"/>
                <a:gd name="connsiteY1" fmla="*/ 717453 h 1406770"/>
                <a:gd name="connsiteX2" fmla="*/ 70339 w 218626"/>
                <a:gd name="connsiteY2" fmla="*/ 1406770 h 1406770"/>
                <a:gd name="connsiteX0" fmla="*/ 0 w 311381"/>
                <a:gd name="connsiteY0" fmla="*/ 0 h 1406770"/>
                <a:gd name="connsiteX1" fmla="*/ 218050 w 311381"/>
                <a:gd name="connsiteY1" fmla="*/ 717453 h 1406770"/>
                <a:gd name="connsiteX2" fmla="*/ 70339 w 311381"/>
                <a:gd name="connsiteY2" fmla="*/ 1406770 h 1406770"/>
                <a:gd name="connsiteX0" fmla="*/ 19154 w 380109"/>
                <a:gd name="connsiteY0" fmla="*/ 0 h 1406770"/>
                <a:gd name="connsiteX1" fmla="*/ 237204 w 380109"/>
                <a:gd name="connsiteY1" fmla="*/ 717453 h 1406770"/>
                <a:gd name="connsiteX2" fmla="*/ 89493 w 380109"/>
                <a:gd name="connsiteY2" fmla="*/ 1406770 h 1406770"/>
                <a:gd name="connsiteX0" fmla="*/ 80554 w 441509"/>
                <a:gd name="connsiteY0" fmla="*/ 0 h 1406770"/>
                <a:gd name="connsiteX1" fmla="*/ 298604 w 441509"/>
                <a:gd name="connsiteY1" fmla="*/ 717453 h 1406770"/>
                <a:gd name="connsiteX2" fmla="*/ 150893 w 441509"/>
                <a:gd name="connsiteY2" fmla="*/ 1406770 h 1406770"/>
                <a:gd name="connsiteX0" fmla="*/ 80554 w 507924"/>
                <a:gd name="connsiteY0" fmla="*/ 0 h 1406770"/>
                <a:gd name="connsiteX1" fmla="*/ 298604 w 507924"/>
                <a:gd name="connsiteY1" fmla="*/ 717453 h 1406770"/>
                <a:gd name="connsiteX2" fmla="*/ 150893 w 507924"/>
                <a:gd name="connsiteY2" fmla="*/ 1406770 h 1406770"/>
                <a:gd name="connsiteX0" fmla="*/ 7080 w 319631"/>
                <a:gd name="connsiteY0" fmla="*/ 0 h 1406770"/>
                <a:gd name="connsiteX1" fmla="*/ 225130 w 319631"/>
                <a:gd name="connsiteY1" fmla="*/ 717453 h 1406770"/>
                <a:gd name="connsiteX2" fmla="*/ 77419 w 319631"/>
                <a:gd name="connsiteY2" fmla="*/ 1406770 h 14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31" h="1406770">
                  <a:moveTo>
                    <a:pt x="7080" y="0"/>
                  </a:moveTo>
                  <a:cubicBezTo>
                    <a:pt x="365220" y="296595"/>
                    <a:pt x="382220" y="574431"/>
                    <a:pt x="225130" y="717453"/>
                  </a:cubicBezTo>
                  <a:cubicBezTo>
                    <a:pt x="68040" y="860475"/>
                    <a:pt x="-103116" y="1154723"/>
                    <a:pt x="77419" y="140677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49902143"/>
      </p:ext>
    </p:extLst>
  </p:cSld>
  <p:clrMapOvr>
    <a:masterClrMapping/>
  </p:clrMapOvr>
</p:sld>
</file>

<file path=ppt/theme/theme1.xml><?xml version="1.0" encoding="utf-8"?>
<a:theme xmlns:a="http://schemas.openxmlformats.org/drawingml/2006/main" name="SAE Digital">
  <a:themeElements>
    <a:clrScheme name="Digital">
      <a:dk1>
        <a:srgbClr val="3F3F3F"/>
      </a:dk1>
      <a:lt1>
        <a:sysClr val="window" lastClr="FFFFFF"/>
      </a:lt1>
      <a:dk2>
        <a:srgbClr val="1B70B9"/>
      </a:dk2>
      <a:lt2>
        <a:srgbClr val="30B1C6"/>
      </a:lt2>
      <a:accent1>
        <a:srgbClr val="E30051"/>
      </a:accent1>
      <a:accent2>
        <a:srgbClr val="935EA2"/>
      </a:accent2>
      <a:accent3>
        <a:srgbClr val="1B70B9"/>
      </a:accent3>
      <a:accent4>
        <a:srgbClr val="30B1C6"/>
      </a:accent4>
      <a:accent5>
        <a:srgbClr val="87B727"/>
      </a:accent5>
      <a:accent6>
        <a:srgbClr val="E66722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E Digital" id="{21A183CF-4CC5-4F1A-85A6-8389E7545D84}" vid="{E1A51358-9669-4885-9472-14CF4DF54C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SAE Digital</Template>
  <TotalTime>1</TotalTime>
  <Words>7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Microsoft Sans Serif</vt:lpstr>
      <vt:lpstr>Wingdings</vt:lpstr>
      <vt:lpstr>SAE Digital</vt:lpstr>
      <vt:lpstr>mapIT</vt:lpstr>
    </vt:vector>
  </TitlesOfParts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mapIT</dc:title>
  <dc:creator>BIANCONI Laurent (SAFRAN AIRCRAFT ENGINES)</dc:creator>
  <cp:lastModifiedBy>BIANCONI Laurent (SAFRAN AIRCRAFT ENGINES)</cp:lastModifiedBy>
  <cp:revision>1</cp:revision>
  <dcterms:created xsi:type="dcterms:W3CDTF">2018-10-01T17:03:03Z</dcterms:created>
  <dcterms:modified xsi:type="dcterms:W3CDTF">2018-10-01T17:04:05Z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4077a396-22c2-4cfb-aa53-a490b82c2364</vt:lpwstr>
  </property>
  <property fmtid="{D5CDD505-2E9C-101B-9397-08002B2CF9AE}" pid="3" name="Confidentiality">
    <vt:lpwstr>C2</vt:lpwstr>
  </property>
  <property fmtid="{D5CDD505-2E9C-101B-9397-08002B2CF9AE}" pid="4" name="Mentions">
    <vt:lpwstr>N</vt:lpwstr>
  </property>
</Properties>
</file>