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5"/>
    <p:sldMasterId id="2147483648" r:id="rId6"/>
  </p:sldMasterIdLst>
  <p:notesMasterIdLst>
    <p:notesMasterId r:id="rId25"/>
  </p:notesMasterIdLst>
  <p:sldIdLst>
    <p:sldId id="256" r:id="rId7"/>
    <p:sldId id="267" r:id="rId8"/>
    <p:sldId id="274" r:id="rId9"/>
    <p:sldId id="269" r:id="rId10"/>
    <p:sldId id="270" r:id="rId11"/>
    <p:sldId id="265" r:id="rId12"/>
    <p:sldId id="281" r:id="rId13"/>
    <p:sldId id="280" r:id="rId14"/>
    <p:sldId id="268" r:id="rId15"/>
    <p:sldId id="271" r:id="rId16"/>
    <p:sldId id="272" r:id="rId17"/>
    <p:sldId id="282" r:id="rId18"/>
    <p:sldId id="273" r:id="rId19"/>
    <p:sldId id="275" r:id="rId20"/>
    <p:sldId id="276" r:id="rId21"/>
    <p:sldId id="277" r:id="rId22"/>
    <p:sldId id="278" r:id="rId23"/>
    <p:sldId id="279" r:id="rId24"/>
  </p:sldIdLst>
  <p:sldSz cx="12192000" cy="6858000"/>
  <p:notesSz cx="6797675" cy="9926638"/>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 userDrawn="1">
          <p15:clr>
            <a:srgbClr val="A4A3A4"/>
          </p15:clr>
        </p15:guide>
        <p15:guide id="2" orient="horz" pos="4010" userDrawn="1">
          <p15:clr>
            <a:srgbClr val="A4A3A4"/>
          </p15:clr>
        </p15:guide>
        <p15:guide id="3" orient="horz" pos="1322" userDrawn="1">
          <p15:clr>
            <a:srgbClr val="A4A3A4"/>
          </p15:clr>
        </p15:guide>
        <p15:guide id="4" orient="horz" pos="3748" userDrawn="1">
          <p15:clr>
            <a:srgbClr val="A4A3A4"/>
          </p15:clr>
        </p15:guide>
        <p15:guide id="5" pos="7403" userDrawn="1">
          <p15:clr>
            <a:srgbClr val="A4A3A4"/>
          </p15:clr>
        </p15:guide>
        <p15:guide id="6" pos="5292" userDrawn="1">
          <p15:clr>
            <a:srgbClr val="A4A3A4"/>
          </p15:clr>
        </p15:guide>
        <p15:guide id="7" pos="277" userDrawn="1">
          <p15:clr>
            <a:srgbClr val="A4A3A4"/>
          </p15:clr>
        </p15:guide>
        <p15:guide id="8" pos="6345" userDrawn="1">
          <p15:clr>
            <a:srgbClr val="A4A3A4"/>
          </p15:clr>
        </p15:guide>
        <p15:guide id="9" pos="8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6CD"/>
    <a:srgbClr val="395B73"/>
    <a:srgbClr val="B8C4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9DBAE-4FEF-41EE-8BD6-43D78200E18B}" v="11" dt="2018-06-04T21:27:08.185"/>
    <p1510:client id="{CB932D6E-56D1-46C2-A157-7A807C2C9548}" v="5" dt="2018-06-05T08:22:03.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45" autoAdjust="0"/>
  </p:normalViewPr>
  <p:slideViewPr>
    <p:cSldViewPr snapToGrid="0">
      <p:cViewPr varScale="1">
        <p:scale>
          <a:sx n="94" d="100"/>
          <a:sy n="94" d="100"/>
        </p:scale>
        <p:origin x="1194" y="90"/>
      </p:cViewPr>
      <p:guideLst>
        <p:guide orient="horz" pos="205"/>
        <p:guide orient="horz" pos="4010"/>
        <p:guide orient="horz" pos="1322"/>
        <p:guide orient="horz" pos="3748"/>
        <p:guide pos="7403"/>
        <p:guide pos="5292"/>
        <p:guide pos="277"/>
        <p:guide pos="6345"/>
        <p:guide pos="82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kel Steine" userId="S::mikkels@netcompany.com::e3a6fa7f-6b43-4e52-b274-68841d710d1d" providerId="AD" clId="Web-{49E9DBAE-4FEF-41EE-8BD6-43D78200E18B}"/>
    <pc:docChg chg="addSld modSld sldOrd">
      <pc:chgData name="Mikkel Steine" userId="S::mikkels@netcompany.com::e3a6fa7f-6b43-4e52-b274-68841d710d1d" providerId="AD" clId="Web-{49E9DBAE-4FEF-41EE-8BD6-43D78200E18B}" dt="2018-06-04T21:40:42.708" v="665" actId="20577"/>
      <pc:docMkLst>
        <pc:docMk/>
      </pc:docMkLst>
      <pc:sldChg chg="modSp">
        <pc:chgData name="Mikkel Steine" userId="S::mikkels@netcompany.com::e3a6fa7f-6b43-4e52-b274-68841d710d1d" providerId="AD" clId="Web-{49E9DBAE-4FEF-41EE-8BD6-43D78200E18B}" dt="2018-06-04T21:40:42.708" v="664" actId="20577"/>
        <pc:sldMkLst>
          <pc:docMk/>
          <pc:sldMk cId="3657994961" sldId="256"/>
        </pc:sldMkLst>
        <pc:spChg chg="mod">
          <ac:chgData name="Mikkel Steine" userId="S::mikkels@netcompany.com::e3a6fa7f-6b43-4e52-b274-68841d710d1d" providerId="AD" clId="Web-{49E9DBAE-4FEF-41EE-8BD6-43D78200E18B}" dt="2018-06-04T21:40:42.708" v="664" actId="20577"/>
          <ac:spMkLst>
            <pc:docMk/>
            <pc:sldMk cId="3657994961" sldId="256"/>
            <ac:spMk id="2" creationId="{00000000-0000-0000-0000-000000000000}"/>
          </ac:spMkLst>
        </pc:spChg>
        <pc:spChg chg="mod">
          <ac:chgData name="Mikkel Steine" userId="S::mikkels@netcompany.com::e3a6fa7f-6b43-4e52-b274-68841d710d1d" providerId="AD" clId="Web-{49E9DBAE-4FEF-41EE-8BD6-43D78200E18B}" dt="2018-06-04T21:40:29.848" v="657" actId="20577"/>
          <ac:spMkLst>
            <pc:docMk/>
            <pc:sldMk cId="3657994961" sldId="256"/>
            <ac:spMk id="6" creationId="{00000000-0000-0000-0000-000000000000}"/>
          </ac:spMkLst>
        </pc:spChg>
      </pc:sldChg>
      <pc:sldChg chg="modSp">
        <pc:chgData name="Mikkel Steine" userId="S::mikkels@netcompany.com::e3a6fa7f-6b43-4e52-b274-68841d710d1d" providerId="AD" clId="Web-{49E9DBAE-4FEF-41EE-8BD6-43D78200E18B}" dt="2018-06-04T21:35:49.435" v="537" actId="20577"/>
        <pc:sldMkLst>
          <pc:docMk/>
          <pc:sldMk cId="779671666" sldId="267"/>
        </pc:sldMkLst>
        <pc:spChg chg="mod">
          <ac:chgData name="Mikkel Steine" userId="S::mikkels@netcompany.com::e3a6fa7f-6b43-4e52-b274-68841d710d1d" providerId="AD" clId="Web-{49E9DBAE-4FEF-41EE-8BD6-43D78200E18B}" dt="2018-06-04T21:35:49.435" v="537" actId="20577"/>
          <ac:spMkLst>
            <pc:docMk/>
            <pc:sldMk cId="779671666" sldId="267"/>
            <ac:spMk id="3" creationId="{00000000-0000-0000-0000-000000000000}"/>
          </ac:spMkLst>
        </pc:spChg>
        <pc:spChg chg="mod">
          <ac:chgData name="Mikkel Steine" userId="S::mikkels@netcompany.com::e3a6fa7f-6b43-4e52-b274-68841d710d1d" providerId="AD" clId="Web-{49E9DBAE-4FEF-41EE-8BD6-43D78200E18B}" dt="2018-06-04T21:31:17.691" v="397" actId="20577"/>
          <ac:spMkLst>
            <pc:docMk/>
            <pc:sldMk cId="779671666" sldId="267"/>
            <ac:spMk id="8" creationId="{00000000-0000-0000-0000-000000000000}"/>
          </ac:spMkLst>
        </pc:spChg>
      </pc:sldChg>
      <pc:sldChg chg="addSp modSp ord">
        <pc:chgData name="Mikkel Steine" userId="S::mikkels@netcompany.com::e3a6fa7f-6b43-4e52-b274-68841d710d1d" providerId="AD" clId="Web-{49E9DBAE-4FEF-41EE-8BD6-43D78200E18B}" dt="2018-06-04T21:23:26.398" v="311" actId="1076"/>
        <pc:sldMkLst>
          <pc:docMk/>
          <pc:sldMk cId="857154214" sldId="268"/>
        </pc:sldMkLst>
        <pc:spChg chg="mod">
          <ac:chgData name="Mikkel Steine" userId="S::mikkels@netcompany.com::e3a6fa7f-6b43-4e52-b274-68841d710d1d" providerId="AD" clId="Web-{49E9DBAE-4FEF-41EE-8BD6-43D78200E18B}" dt="2018-06-04T21:22:36.381" v="307" actId="20577"/>
          <ac:spMkLst>
            <pc:docMk/>
            <pc:sldMk cId="857154214" sldId="268"/>
            <ac:spMk id="4" creationId="{00000000-0000-0000-0000-000000000000}"/>
          </ac:spMkLst>
        </pc:spChg>
        <pc:spChg chg="mod">
          <ac:chgData name="Mikkel Steine" userId="S::mikkels@netcompany.com::e3a6fa7f-6b43-4e52-b274-68841d710d1d" providerId="AD" clId="Web-{49E9DBAE-4FEF-41EE-8BD6-43D78200E18B}" dt="2018-06-04T21:22:23.881" v="296" actId="20577"/>
          <ac:spMkLst>
            <pc:docMk/>
            <pc:sldMk cId="857154214" sldId="268"/>
            <ac:spMk id="5" creationId="{00000000-0000-0000-0000-000000000000}"/>
          </ac:spMkLst>
        </pc:spChg>
        <pc:picChg chg="add mod ord modCrop">
          <ac:chgData name="Mikkel Steine" userId="S::mikkels@netcompany.com::e3a6fa7f-6b43-4e52-b274-68841d710d1d" providerId="AD" clId="Web-{49E9DBAE-4FEF-41EE-8BD6-43D78200E18B}" dt="2018-06-04T21:23:26.398" v="311" actId="1076"/>
          <ac:picMkLst>
            <pc:docMk/>
            <pc:sldMk cId="857154214" sldId="268"/>
            <ac:picMk id="2" creationId="{98CD9DAE-C2E2-4026-9BBB-03C80EDAAED9}"/>
          </ac:picMkLst>
        </pc:picChg>
      </pc:sldChg>
      <pc:sldChg chg="modSp add ord replId">
        <pc:chgData name="Mikkel Steine" userId="S::mikkels@netcompany.com::e3a6fa7f-6b43-4e52-b274-68841d710d1d" providerId="AD" clId="Web-{49E9DBAE-4FEF-41EE-8BD6-43D78200E18B}" dt="2018-06-04T21:07:41.544" v="136" actId="14100"/>
        <pc:sldMkLst>
          <pc:docMk/>
          <pc:sldMk cId="391190896" sldId="269"/>
        </pc:sldMkLst>
        <pc:spChg chg="mod">
          <ac:chgData name="Mikkel Steine" userId="S::mikkels@netcompany.com::e3a6fa7f-6b43-4e52-b274-68841d710d1d" providerId="AD" clId="Web-{49E9DBAE-4FEF-41EE-8BD6-43D78200E18B}" dt="2018-06-04T21:00:45.326" v="7" actId="20577"/>
          <ac:spMkLst>
            <pc:docMk/>
            <pc:sldMk cId="391190896" sldId="269"/>
            <ac:spMk id="4" creationId="{00000000-0000-0000-0000-000000000000}"/>
          </ac:spMkLst>
        </pc:spChg>
        <pc:spChg chg="mod">
          <ac:chgData name="Mikkel Steine" userId="S::mikkels@netcompany.com::e3a6fa7f-6b43-4e52-b274-68841d710d1d" providerId="AD" clId="Web-{49E9DBAE-4FEF-41EE-8BD6-43D78200E18B}" dt="2018-06-04T21:07:41.544" v="136" actId="14100"/>
          <ac:spMkLst>
            <pc:docMk/>
            <pc:sldMk cId="391190896" sldId="269"/>
            <ac:spMk id="5" creationId="{00000000-0000-0000-0000-000000000000}"/>
          </ac:spMkLst>
        </pc:spChg>
      </pc:sldChg>
      <pc:sldChg chg="modSp add replId">
        <pc:chgData name="Mikkel Steine" userId="S::mikkels@netcompany.com::e3a6fa7f-6b43-4e52-b274-68841d710d1d" providerId="AD" clId="Web-{49E9DBAE-4FEF-41EE-8BD6-43D78200E18B}" dt="2018-06-04T21:17:13.606" v="272" actId="20577"/>
        <pc:sldMkLst>
          <pc:docMk/>
          <pc:sldMk cId="476488934" sldId="270"/>
        </pc:sldMkLst>
        <pc:spChg chg="mod">
          <ac:chgData name="Mikkel Steine" userId="S::mikkels@netcompany.com::e3a6fa7f-6b43-4e52-b274-68841d710d1d" providerId="AD" clId="Web-{49E9DBAE-4FEF-41EE-8BD6-43D78200E18B}" dt="2018-06-04T21:15:23.884" v="248" actId="20577"/>
          <ac:spMkLst>
            <pc:docMk/>
            <pc:sldMk cId="476488934" sldId="270"/>
            <ac:spMk id="4" creationId="{00000000-0000-0000-0000-000000000000}"/>
          </ac:spMkLst>
        </pc:spChg>
        <pc:spChg chg="mod">
          <ac:chgData name="Mikkel Steine" userId="S::mikkels@netcompany.com::e3a6fa7f-6b43-4e52-b274-68841d710d1d" providerId="AD" clId="Web-{49E9DBAE-4FEF-41EE-8BD6-43D78200E18B}" dt="2018-06-04T21:17:13.606" v="272" actId="20577"/>
          <ac:spMkLst>
            <pc:docMk/>
            <pc:sldMk cId="476488934" sldId="270"/>
            <ac:spMk id="5" creationId="{00000000-0000-0000-0000-000000000000}"/>
          </ac:spMkLst>
        </pc:spChg>
      </pc:sldChg>
      <pc:sldChg chg="modSp add ord replId">
        <pc:chgData name="Mikkel Steine" userId="S::mikkels@netcompany.com::e3a6fa7f-6b43-4e52-b274-68841d710d1d" providerId="AD" clId="Web-{49E9DBAE-4FEF-41EE-8BD6-43D78200E18B}" dt="2018-06-04T21:24:06.024" v="318" actId="20577"/>
        <pc:sldMkLst>
          <pc:docMk/>
          <pc:sldMk cId="2059061208" sldId="271"/>
        </pc:sldMkLst>
        <pc:spChg chg="mod">
          <ac:chgData name="Mikkel Steine" userId="S::mikkels@netcompany.com::e3a6fa7f-6b43-4e52-b274-68841d710d1d" providerId="AD" clId="Web-{49E9DBAE-4FEF-41EE-8BD6-43D78200E18B}" dt="2018-06-04T21:24:06.024" v="318" actId="20577"/>
          <ac:spMkLst>
            <pc:docMk/>
            <pc:sldMk cId="2059061208" sldId="271"/>
            <ac:spMk id="3" creationId="{00000000-0000-0000-0000-000000000000}"/>
          </ac:spMkLst>
        </pc:spChg>
      </pc:sldChg>
      <pc:sldChg chg="modSp add ord replId">
        <pc:chgData name="Mikkel Steine" userId="S::mikkels@netcompany.com::e3a6fa7f-6b43-4e52-b274-68841d710d1d" providerId="AD" clId="Web-{49E9DBAE-4FEF-41EE-8BD6-43D78200E18B}" dt="2018-06-04T21:30:52.503" v="389" actId="20577"/>
        <pc:sldMkLst>
          <pc:docMk/>
          <pc:sldMk cId="1289836975" sldId="272"/>
        </pc:sldMkLst>
        <pc:spChg chg="mod">
          <ac:chgData name="Mikkel Steine" userId="S::mikkels@netcompany.com::e3a6fa7f-6b43-4e52-b274-68841d710d1d" providerId="AD" clId="Web-{49E9DBAE-4FEF-41EE-8BD6-43D78200E18B}" dt="2018-06-04T21:27:15.513" v="337" actId="20577"/>
          <ac:spMkLst>
            <pc:docMk/>
            <pc:sldMk cId="1289836975" sldId="272"/>
            <ac:spMk id="4" creationId="{00000000-0000-0000-0000-000000000000}"/>
          </ac:spMkLst>
        </pc:spChg>
        <pc:spChg chg="mod">
          <ac:chgData name="Mikkel Steine" userId="S::mikkels@netcompany.com::e3a6fa7f-6b43-4e52-b274-68841d710d1d" providerId="AD" clId="Web-{49E9DBAE-4FEF-41EE-8BD6-43D78200E18B}" dt="2018-06-04T21:30:52.503" v="389" actId="20577"/>
          <ac:spMkLst>
            <pc:docMk/>
            <pc:sldMk cId="1289836975" sldId="272"/>
            <ac:spMk id="5" creationId="{00000000-0000-0000-0000-000000000000}"/>
          </ac:spMkLst>
        </pc:spChg>
      </pc:sldChg>
      <pc:sldChg chg="modSp add ord replId">
        <pc:chgData name="Mikkel Steine" userId="S::mikkels@netcompany.com::e3a6fa7f-6b43-4e52-b274-68841d710d1d" providerId="AD" clId="Web-{49E9DBAE-4FEF-41EE-8BD6-43D78200E18B}" dt="2018-06-04T21:38:05.579" v="606" actId="20577"/>
        <pc:sldMkLst>
          <pc:docMk/>
          <pc:sldMk cId="2363362234" sldId="273"/>
        </pc:sldMkLst>
        <pc:spChg chg="mod">
          <ac:chgData name="Mikkel Steine" userId="S::mikkels@netcompany.com::e3a6fa7f-6b43-4e52-b274-68841d710d1d" providerId="AD" clId="Web-{49E9DBAE-4FEF-41EE-8BD6-43D78200E18B}" dt="2018-06-04T21:38:05.579" v="606" actId="20577"/>
          <ac:spMkLst>
            <pc:docMk/>
            <pc:sldMk cId="2363362234" sldId="273"/>
            <ac:spMk id="3" creationId="{00000000-0000-0000-0000-000000000000}"/>
          </ac:spMkLst>
        </pc:spChg>
      </pc:sldChg>
      <pc:sldChg chg="add replId">
        <pc:chgData name="Mikkel Steine" userId="S::mikkels@netcompany.com::e3a6fa7f-6b43-4e52-b274-68841d710d1d" providerId="AD" clId="Web-{49E9DBAE-4FEF-41EE-8BD6-43D78200E18B}" dt="2018-06-04T21:31:11.285" v="395" actId="20577"/>
        <pc:sldMkLst>
          <pc:docMk/>
          <pc:sldMk cId="224518926" sldId="274"/>
        </pc:sldMkLst>
      </pc:sldChg>
      <pc:sldChg chg="modSp add replId">
        <pc:chgData name="Mikkel Steine" userId="S::mikkels@netcompany.com::e3a6fa7f-6b43-4e52-b274-68841d710d1d" providerId="AD" clId="Web-{49E9DBAE-4FEF-41EE-8BD6-43D78200E18B}" dt="2018-06-04T21:37:51.891" v="596" actId="20577"/>
        <pc:sldMkLst>
          <pc:docMk/>
          <pc:sldMk cId="2680899846" sldId="275"/>
        </pc:sldMkLst>
        <pc:spChg chg="mod">
          <ac:chgData name="Mikkel Steine" userId="S::mikkels@netcompany.com::e3a6fa7f-6b43-4e52-b274-68841d710d1d" providerId="AD" clId="Web-{49E9DBAE-4FEF-41EE-8BD6-43D78200E18B}" dt="2018-06-04T21:36:37.405" v="547" actId="20577"/>
          <ac:spMkLst>
            <pc:docMk/>
            <pc:sldMk cId="2680899846" sldId="275"/>
            <ac:spMk id="4" creationId="{00000000-0000-0000-0000-000000000000}"/>
          </ac:spMkLst>
        </pc:spChg>
        <pc:spChg chg="mod">
          <ac:chgData name="Mikkel Steine" userId="S::mikkels@netcompany.com::e3a6fa7f-6b43-4e52-b274-68841d710d1d" providerId="AD" clId="Web-{49E9DBAE-4FEF-41EE-8BD6-43D78200E18B}" dt="2018-06-04T21:37:51.891" v="596" actId="20577"/>
          <ac:spMkLst>
            <pc:docMk/>
            <pc:sldMk cId="2680899846" sldId="275"/>
            <ac:spMk id="5" creationId="{00000000-0000-0000-0000-000000000000}"/>
          </ac:spMkLst>
        </pc:spChg>
      </pc:sldChg>
      <pc:sldChg chg="modSp add ord replId">
        <pc:chgData name="Mikkel Steine" userId="S::mikkels@netcompany.com::e3a6fa7f-6b43-4e52-b274-68841d710d1d" providerId="AD" clId="Web-{49E9DBAE-4FEF-41EE-8BD6-43D78200E18B}" dt="2018-06-04T21:38:01.110" v="603" actId="20577"/>
        <pc:sldMkLst>
          <pc:docMk/>
          <pc:sldMk cId="132389489" sldId="276"/>
        </pc:sldMkLst>
        <pc:spChg chg="mod">
          <ac:chgData name="Mikkel Steine" userId="S::mikkels@netcompany.com::e3a6fa7f-6b43-4e52-b274-68841d710d1d" providerId="AD" clId="Web-{49E9DBAE-4FEF-41EE-8BD6-43D78200E18B}" dt="2018-06-04T21:38:01.110" v="603" actId="20577"/>
          <ac:spMkLst>
            <pc:docMk/>
            <pc:sldMk cId="132389489" sldId="276"/>
            <ac:spMk id="3" creationId="{00000000-0000-0000-0000-000000000000}"/>
          </ac:spMkLst>
        </pc:spChg>
      </pc:sldChg>
      <pc:sldChg chg="modSp add replId">
        <pc:chgData name="Mikkel Steine" userId="S::mikkels@netcompany.com::e3a6fa7f-6b43-4e52-b274-68841d710d1d" providerId="AD" clId="Web-{49E9DBAE-4FEF-41EE-8BD6-43D78200E18B}" dt="2018-06-04T21:39:37.456" v="646" actId="20577"/>
        <pc:sldMkLst>
          <pc:docMk/>
          <pc:sldMk cId="516405358" sldId="277"/>
        </pc:sldMkLst>
        <pc:spChg chg="mod">
          <ac:chgData name="Mikkel Steine" userId="S::mikkels@netcompany.com::e3a6fa7f-6b43-4e52-b274-68841d710d1d" providerId="AD" clId="Web-{49E9DBAE-4FEF-41EE-8BD6-43D78200E18B}" dt="2018-06-04T21:38:31.611" v="615" actId="20577"/>
          <ac:spMkLst>
            <pc:docMk/>
            <pc:sldMk cId="516405358" sldId="277"/>
            <ac:spMk id="4" creationId="{00000000-0000-0000-0000-000000000000}"/>
          </ac:spMkLst>
        </pc:spChg>
        <pc:spChg chg="mod">
          <ac:chgData name="Mikkel Steine" userId="S::mikkels@netcompany.com::e3a6fa7f-6b43-4e52-b274-68841d710d1d" providerId="AD" clId="Web-{49E9DBAE-4FEF-41EE-8BD6-43D78200E18B}" dt="2018-06-04T21:39:37.456" v="646" actId="20577"/>
          <ac:spMkLst>
            <pc:docMk/>
            <pc:sldMk cId="516405358" sldId="277"/>
            <ac:spMk id="5" creationId="{00000000-0000-0000-0000-000000000000}"/>
          </ac:spMkLst>
        </pc:spChg>
      </pc:sldChg>
      <pc:sldChg chg="modSp add replId">
        <pc:chgData name="Mikkel Steine" userId="S::mikkels@netcompany.com::e3a6fa7f-6b43-4e52-b274-68841d710d1d" providerId="AD" clId="Web-{49E9DBAE-4FEF-41EE-8BD6-43D78200E18B}" dt="2018-06-04T21:39:43.769" v="648" actId="20577"/>
        <pc:sldMkLst>
          <pc:docMk/>
          <pc:sldMk cId="2873545856" sldId="278"/>
        </pc:sldMkLst>
        <pc:spChg chg="mod">
          <ac:chgData name="Mikkel Steine" userId="S::mikkels@netcompany.com::e3a6fa7f-6b43-4e52-b274-68841d710d1d" providerId="AD" clId="Web-{49E9DBAE-4FEF-41EE-8BD6-43D78200E18B}" dt="2018-06-04T21:39:43.769" v="648" actId="20577"/>
          <ac:spMkLst>
            <pc:docMk/>
            <pc:sldMk cId="2873545856" sldId="278"/>
            <ac:spMk id="3" creationId="{00000000-0000-0000-0000-000000000000}"/>
          </ac:spMkLst>
        </pc:spChg>
      </pc:sldChg>
      <pc:sldChg chg="add replId">
        <pc:chgData name="Mikkel Steine" userId="S::mikkels@netcompany.com::e3a6fa7f-6b43-4e52-b274-68841d710d1d" providerId="AD" clId="Web-{49E9DBAE-4FEF-41EE-8BD6-43D78200E18B}" dt="2018-06-04T21:39:53.738" v="651" actId="20577"/>
        <pc:sldMkLst>
          <pc:docMk/>
          <pc:sldMk cId="3634765285" sldId="279"/>
        </pc:sldMkLst>
      </pc:sldChg>
    </pc:docChg>
  </pc:docChgLst>
  <pc:docChgLst>
    <pc:chgData name="Fredrick Biering" userId="S::fredrickb@netcompany.com::18ac142e-7d44-450e-bab3-e9c59ebfbf95" providerId="AD" clId="Web-{CB932D6E-56D1-46C2-A157-7A807C2C9548}"/>
    <pc:docChg chg="addSld delSld modSld sldOrd">
      <pc:chgData name="Fredrick Biering" userId="S::fredrickb@netcompany.com::18ac142e-7d44-450e-bab3-e9c59ebfbf95" providerId="AD" clId="Web-{CB932D6E-56D1-46C2-A157-7A807C2C9548}" dt="2018-06-05T09:25:06.279" v="117"/>
      <pc:docMkLst>
        <pc:docMk/>
      </pc:docMkLst>
      <pc:sldChg chg="modSp">
        <pc:chgData name="Fredrick Biering" userId="S::fredrickb@netcompany.com::18ac142e-7d44-450e-bab3-e9c59ebfbf95" providerId="AD" clId="Web-{CB932D6E-56D1-46C2-A157-7A807C2C9548}" dt="2018-06-05T08:50:55.842" v="84" actId="20577"/>
        <pc:sldMkLst>
          <pc:docMk/>
          <pc:sldMk cId="1289836975" sldId="272"/>
        </pc:sldMkLst>
        <pc:spChg chg="mod">
          <ac:chgData name="Fredrick Biering" userId="S::fredrickb@netcompany.com::18ac142e-7d44-450e-bab3-e9c59ebfbf95" providerId="AD" clId="Web-{CB932D6E-56D1-46C2-A157-7A807C2C9548}" dt="2018-06-05T08:50:55.842" v="84" actId="20577"/>
          <ac:spMkLst>
            <pc:docMk/>
            <pc:sldMk cId="1289836975" sldId="272"/>
            <ac:spMk id="5" creationId="{00000000-0000-0000-0000-000000000000}"/>
          </ac:spMkLst>
        </pc:spChg>
      </pc:sldChg>
      <pc:sldChg chg="modSp">
        <pc:chgData name="Fredrick Biering" userId="S::fredrickb@netcompany.com::18ac142e-7d44-450e-bab3-e9c59ebfbf95" providerId="AD" clId="Web-{CB932D6E-56D1-46C2-A157-7A807C2C9548}" dt="2018-06-05T08:07:46.272" v="4" actId="20577"/>
        <pc:sldMkLst>
          <pc:docMk/>
          <pc:sldMk cId="516405358" sldId="277"/>
        </pc:sldMkLst>
        <pc:spChg chg="mod">
          <ac:chgData name="Fredrick Biering" userId="S::fredrickb@netcompany.com::18ac142e-7d44-450e-bab3-e9c59ebfbf95" providerId="AD" clId="Web-{CB932D6E-56D1-46C2-A157-7A807C2C9548}" dt="2018-06-05T08:07:46.272" v="4" actId="20577"/>
          <ac:spMkLst>
            <pc:docMk/>
            <pc:sldMk cId="516405358" sldId="277"/>
            <ac:spMk id="5" creationId="{00000000-0000-0000-0000-000000000000}"/>
          </ac:spMkLst>
        </pc:spChg>
      </pc:sldChg>
      <pc:sldChg chg="addSp delSp modSp new ord">
        <pc:chgData name="Fredrick Biering" userId="S::fredrickb@netcompany.com::18ac142e-7d44-450e-bab3-e9c59ebfbf95" providerId="AD" clId="Web-{CB932D6E-56D1-46C2-A157-7A807C2C9548}" dt="2018-06-05T08:30:27.545" v="70" actId="14100"/>
        <pc:sldMkLst>
          <pc:docMk/>
          <pc:sldMk cId="1892805665" sldId="280"/>
        </pc:sldMkLst>
        <pc:spChg chg="mod">
          <ac:chgData name="Fredrick Biering" userId="S::fredrickb@netcompany.com::18ac142e-7d44-450e-bab3-e9c59ebfbf95" providerId="AD" clId="Web-{CB932D6E-56D1-46C2-A157-7A807C2C9548}" dt="2018-06-05T08:30:02.356" v="60" actId="20577"/>
          <ac:spMkLst>
            <pc:docMk/>
            <pc:sldMk cId="1892805665" sldId="280"/>
            <ac:spMk id="2" creationId="{0385963C-19C0-4807-AF91-8F32E7E4D014}"/>
          </ac:spMkLst>
        </pc:spChg>
        <pc:spChg chg="mod">
          <ac:chgData name="Fredrick Biering" userId="S::fredrickb@netcompany.com::18ac142e-7d44-450e-bab3-e9c59ebfbf95" providerId="AD" clId="Web-{CB932D6E-56D1-46C2-A157-7A807C2C9548}" dt="2018-06-05T08:30:21.076" v="68" actId="20577"/>
          <ac:spMkLst>
            <pc:docMk/>
            <pc:sldMk cId="1892805665" sldId="280"/>
            <ac:spMk id="3" creationId="{DDB1B732-D530-4F66-9120-5FE05F13CFFB}"/>
          </ac:spMkLst>
        </pc:spChg>
        <pc:picChg chg="add del mod">
          <ac:chgData name="Fredrick Biering" userId="S::fredrickb@netcompany.com::18ac142e-7d44-450e-bab3-e9c59ebfbf95" providerId="AD" clId="Web-{CB932D6E-56D1-46C2-A157-7A807C2C9548}" dt="2018-06-05T08:25:05.279" v="22" actId="14100"/>
          <ac:picMkLst>
            <pc:docMk/>
            <pc:sldMk cId="1892805665" sldId="280"/>
            <ac:picMk id="4" creationId="{677B3854-FFAB-4183-A21B-F7F31234660D}"/>
          </ac:picMkLst>
        </pc:picChg>
        <pc:picChg chg="add mod">
          <ac:chgData name="Fredrick Biering" userId="S::fredrickb@netcompany.com::18ac142e-7d44-450e-bab3-e9c59ebfbf95" providerId="AD" clId="Web-{CB932D6E-56D1-46C2-A157-7A807C2C9548}" dt="2018-06-05T08:30:27.545" v="70" actId="14100"/>
          <ac:picMkLst>
            <pc:docMk/>
            <pc:sldMk cId="1892805665" sldId="280"/>
            <ac:picMk id="6" creationId="{88DB142A-0725-4B32-B2CC-0D1FA70A8690}"/>
          </ac:picMkLst>
        </pc:picChg>
      </pc:sldChg>
      <pc:sldChg chg="addSp modSp new ord">
        <pc:chgData name="Fredrick Biering" userId="S::fredrickb@netcompany.com::18ac142e-7d44-450e-bab3-e9c59ebfbf95" providerId="AD" clId="Web-{CB932D6E-56D1-46C2-A157-7A807C2C9548}" dt="2018-06-05T08:30:48.499" v="72" actId="14100"/>
        <pc:sldMkLst>
          <pc:docMk/>
          <pc:sldMk cId="1233184607" sldId="281"/>
        </pc:sldMkLst>
        <pc:spChg chg="mod">
          <ac:chgData name="Fredrick Biering" userId="S::fredrickb@netcompany.com::18ac142e-7d44-450e-bab3-e9c59ebfbf95" providerId="AD" clId="Web-{CB932D6E-56D1-46C2-A157-7A807C2C9548}" dt="2018-06-05T08:30:12.294" v="65" actId="20577"/>
          <ac:spMkLst>
            <pc:docMk/>
            <pc:sldMk cId="1233184607" sldId="281"/>
            <ac:spMk id="2" creationId="{CDCEC67E-57C3-4F1E-A6A5-E892C0BD9427}"/>
          </ac:spMkLst>
        </pc:spChg>
        <pc:spChg chg="mod">
          <ac:chgData name="Fredrick Biering" userId="S::fredrickb@netcompany.com::18ac142e-7d44-450e-bab3-e9c59ebfbf95" providerId="AD" clId="Web-{CB932D6E-56D1-46C2-A157-7A807C2C9548}" dt="2018-06-05T08:29:35.058" v="50" actId="20577"/>
          <ac:spMkLst>
            <pc:docMk/>
            <pc:sldMk cId="1233184607" sldId="281"/>
            <ac:spMk id="3" creationId="{BF13524A-CB33-4460-BD7C-4B1509E7B1C3}"/>
          </ac:spMkLst>
        </pc:spChg>
        <pc:picChg chg="add mod">
          <ac:chgData name="Fredrick Biering" userId="S::fredrickb@netcompany.com::18ac142e-7d44-450e-bab3-e9c59ebfbf95" providerId="AD" clId="Web-{CB932D6E-56D1-46C2-A157-7A807C2C9548}" dt="2018-06-05T08:30:48.499" v="72" actId="14100"/>
          <ac:picMkLst>
            <pc:docMk/>
            <pc:sldMk cId="1233184607" sldId="281"/>
            <ac:picMk id="4" creationId="{87B18EE3-4E4A-4E76-A626-533A2D86C108}"/>
          </ac:picMkLst>
        </pc:picChg>
      </pc:sldChg>
      <pc:sldChg chg="modSp new ord">
        <pc:chgData name="Fredrick Biering" userId="S::fredrickb@netcompany.com::18ac142e-7d44-450e-bab3-e9c59ebfbf95" providerId="AD" clId="Web-{CB932D6E-56D1-46C2-A157-7A807C2C9548}" dt="2018-06-05T09:25:06.279" v="117"/>
        <pc:sldMkLst>
          <pc:docMk/>
          <pc:sldMk cId="1688171124" sldId="282"/>
        </pc:sldMkLst>
        <pc:spChg chg="mod">
          <ac:chgData name="Fredrick Biering" userId="S::fredrickb@netcompany.com::18ac142e-7d44-450e-bab3-e9c59ebfbf95" providerId="AD" clId="Web-{CB932D6E-56D1-46C2-A157-7A807C2C9548}" dt="2018-06-05T08:52:44.629" v="92" actId="20577"/>
          <ac:spMkLst>
            <pc:docMk/>
            <pc:sldMk cId="1688171124" sldId="282"/>
            <ac:spMk id="2" creationId="{765494E7-3FE9-498F-B9EC-0ACD8C5EE489}"/>
          </ac:spMkLst>
        </pc:spChg>
        <pc:spChg chg="mod">
          <ac:chgData name="Fredrick Biering" userId="S::fredrickb@netcompany.com::18ac142e-7d44-450e-bab3-e9c59ebfbf95" providerId="AD" clId="Web-{CB932D6E-56D1-46C2-A157-7A807C2C9548}" dt="2018-06-05T08:59:20.431" v="115" actId="20577"/>
          <ac:spMkLst>
            <pc:docMk/>
            <pc:sldMk cId="1688171124" sldId="282"/>
            <ac:spMk id="3" creationId="{ACC9B6C6-8614-43EA-B5C0-A4402A1EA750}"/>
          </ac:spMkLst>
        </pc:spChg>
      </pc:sldChg>
      <pc:sldChg chg="modSp new del">
        <pc:chgData name="Fredrick Biering" userId="S::fredrickb@netcompany.com::18ac142e-7d44-450e-bab3-e9c59ebfbf95" providerId="AD" clId="Web-{CB932D6E-56D1-46C2-A157-7A807C2C9548}" dt="2018-06-05T08:50:22.466" v="83" actId="20577"/>
        <pc:sldMkLst>
          <pc:docMk/>
          <pc:sldMk cId="3565507738" sldId="282"/>
        </pc:sldMkLst>
        <pc:spChg chg="mod">
          <ac:chgData name="Fredrick Biering" userId="S::fredrickb@netcompany.com::18ac142e-7d44-450e-bab3-e9c59ebfbf95" providerId="AD" clId="Web-{CB932D6E-56D1-46C2-A157-7A807C2C9548}" dt="2018-06-05T08:50:07.481" v="82" actId="20577"/>
          <ac:spMkLst>
            <pc:docMk/>
            <pc:sldMk cId="3565507738" sldId="282"/>
            <ac:spMk id="2" creationId="{C6D5308C-8300-4640-97C1-81D3803CC9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7DBBFD3-6343-324F-8648-82EA0B3F1D65}" type="datetimeFigureOut">
              <a:t>10.02.2019</a:t>
            </a:fld>
            <a:endParaRPr lang="da-DK"/>
          </a:p>
        </p:txBody>
      </p:sp>
      <p:sp>
        <p:nvSpPr>
          <p:cNvPr id="4" name="Pladsholder til diasbillede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EFAC016E-5E5F-3248-8F94-DBEB972C2B51}" type="slidenum">
              <a:t>‹#›</a:t>
            </a:fld>
            <a:endParaRPr lang="da-DK"/>
          </a:p>
        </p:txBody>
      </p:sp>
    </p:spTree>
    <p:extLst>
      <p:ext uri="{BB962C8B-B14F-4D97-AF65-F5344CB8AC3E}">
        <p14:creationId xmlns:p14="http://schemas.microsoft.com/office/powerpoint/2010/main" val="22532917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For at </a:t>
            </a:r>
            <a:r>
              <a:rPr lang="en-US" sz="1200" kern="1200" err="1">
                <a:solidFill>
                  <a:schemeClr val="tx1"/>
                </a:solidFill>
                <a:effectLst/>
                <a:latin typeface="+mn-lt"/>
                <a:ea typeface="+mn-ea"/>
                <a:cs typeface="+mn-cs"/>
              </a:rPr>
              <a:t>rette</a:t>
            </a:r>
            <a:r>
              <a:rPr lang="en-US" sz="1200" kern="1200">
                <a:solidFill>
                  <a:schemeClr val="tx1"/>
                </a:solidFill>
                <a:effectLst/>
                <a:latin typeface="+mn-lt"/>
                <a:ea typeface="+mn-ea"/>
                <a:cs typeface="+mn-cs"/>
              </a:rPr>
              <a:t> KUNDENAVN</a:t>
            </a:r>
            <a:r>
              <a:rPr lang="en-US" sz="1200" kern="1200" baseline="0">
                <a:solidFill>
                  <a:schemeClr val="tx1"/>
                </a:solidFill>
                <a:effectLst/>
                <a:latin typeface="+mn-lt"/>
                <a:ea typeface="+mn-ea"/>
                <a:cs typeface="+mn-cs"/>
              </a:rPr>
              <a:t> – PROJEKTNAVN:</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1.       Click View</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       Click Slide master</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3.       Scroll </a:t>
            </a:r>
            <a:r>
              <a:rPr lang="en-US" sz="1200" kern="1200" err="1">
                <a:solidFill>
                  <a:schemeClr val="tx1"/>
                </a:solidFill>
                <a:effectLst/>
                <a:latin typeface="+mn-lt"/>
                <a:ea typeface="+mn-ea"/>
                <a:cs typeface="+mn-cs"/>
              </a:rPr>
              <a:t>til</a:t>
            </a:r>
            <a:r>
              <a:rPr lang="en-US" sz="1200" kern="1200" baseline="0">
                <a:solidFill>
                  <a:schemeClr val="tx1"/>
                </a:solidFill>
                <a:effectLst/>
                <a:latin typeface="+mn-lt"/>
                <a:ea typeface="+mn-ea"/>
                <a:cs typeface="+mn-cs"/>
              </a:rPr>
              <a:t> den </a:t>
            </a:r>
            <a:r>
              <a:rPr lang="en-US" sz="1200" kern="1200" baseline="0" err="1">
                <a:solidFill>
                  <a:schemeClr val="tx1"/>
                </a:solidFill>
                <a:effectLst/>
                <a:latin typeface="+mn-lt"/>
                <a:ea typeface="+mn-ea"/>
                <a:cs typeface="+mn-cs"/>
              </a:rPr>
              <a:t>første</a:t>
            </a:r>
            <a:r>
              <a:rPr lang="en-US" sz="1200" kern="1200">
                <a:solidFill>
                  <a:schemeClr val="tx1"/>
                </a:solidFill>
                <a:effectLst/>
                <a:latin typeface="+mn-lt"/>
                <a:ea typeface="+mn-ea"/>
                <a:cs typeface="+mn-cs"/>
              </a:rPr>
              <a:t> slide </a:t>
            </a:r>
            <a:r>
              <a:rPr lang="en-US" sz="1200" kern="1200" err="1">
                <a:solidFill>
                  <a:schemeClr val="tx1"/>
                </a:solidFill>
                <a:effectLst/>
                <a:latin typeface="+mn-lt"/>
                <a:ea typeface="+mn-ea"/>
                <a:cs typeface="+mn-cs"/>
              </a:rPr>
              <a:t>i</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venstre</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menuen</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4.       Ret KUNDENAVN</a:t>
            </a:r>
            <a:r>
              <a:rPr lang="en-US" sz="1200" kern="1200" baseline="0">
                <a:solidFill>
                  <a:schemeClr val="tx1"/>
                </a:solidFill>
                <a:effectLst/>
                <a:latin typeface="+mn-lt"/>
                <a:ea typeface="+mn-ea"/>
                <a:cs typeface="+mn-cs"/>
              </a:rPr>
              <a:t> – PROJEKTNAVN </a:t>
            </a:r>
            <a:r>
              <a:rPr lang="en-US" sz="1200" kern="1200" baseline="0" err="1">
                <a:solidFill>
                  <a:schemeClr val="tx1"/>
                </a:solidFill>
                <a:effectLst/>
                <a:latin typeface="+mn-lt"/>
                <a:ea typeface="+mn-ea"/>
                <a:cs typeface="+mn-cs"/>
              </a:rPr>
              <a:t>i</a:t>
            </a:r>
            <a:r>
              <a:rPr lang="en-US" sz="1200" kern="1200" baseline="0">
                <a:solidFill>
                  <a:schemeClr val="tx1"/>
                </a:solidFill>
                <a:effectLst/>
                <a:latin typeface="+mn-lt"/>
                <a:ea typeface="+mn-ea"/>
                <a:cs typeface="+mn-cs"/>
              </a:rPr>
              <a:t> slide </a:t>
            </a:r>
            <a:r>
              <a:rPr lang="en-US" sz="1200" kern="1200" baseline="0" err="1">
                <a:solidFill>
                  <a:schemeClr val="tx1"/>
                </a:solidFill>
                <a:effectLst/>
                <a:latin typeface="+mn-lt"/>
                <a:ea typeface="+mn-ea"/>
                <a:cs typeface="+mn-cs"/>
              </a:rPr>
              <a:t>mastere</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til</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højre</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5.       Click Close Master View</a:t>
            </a:r>
            <a:endParaRPr lang="da-DK"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AC016E-5E5F-3248-8F94-DBEB972C2B51}" type="slidenum">
              <a:rPr lang="da-DK" smtClean="0"/>
              <a:t>2</a:t>
            </a:fld>
            <a:endParaRPr lang="da-DK"/>
          </a:p>
        </p:txBody>
      </p:sp>
    </p:spTree>
    <p:extLst>
      <p:ext uri="{BB962C8B-B14F-4D97-AF65-F5344CB8AC3E}">
        <p14:creationId xmlns:p14="http://schemas.microsoft.com/office/powerpoint/2010/main" val="143834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For at </a:t>
            </a:r>
            <a:r>
              <a:rPr lang="en-US" sz="1200" kern="1200" err="1">
                <a:solidFill>
                  <a:schemeClr val="tx1"/>
                </a:solidFill>
                <a:effectLst/>
                <a:latin typeface="+mn-lt"/>
                <a:ea typeface="+mn-ea"/>
                <a:cs typeface="+mn-cs"/>
              </a:rPr>
              <a:t>rette</a:t>
            </a:r>
            <a:r>
              <a:rPr lang="en-US" sz="1200" kern="1200">
                <a:solidFill>
                  <a:schemeClr val="tx1"/>
                </a:solidFill>
                <a:effectLst/>
                <a:latin typeface="+mn-lt"/>
                <a:ea typeface="+mn-ea"/>
                <a:cs typeface="+mn-cs"/>
              </a:rPr>
              <a:t> KUNDENAVN</a:t>
            </a:r>
            <a:r>
              <a:rPr lang="en-US" sz="1200" kern="1200" baseline="0">
                <a:solidFill>
                  <a:schemeClr val="tx1"/>
                </a:solidFill>
                <a:effectLst/>
                <a:latin typeface="+mn-lt"/>
                <a:ea typeface="+mn-ea"/>
                <a:cs typeface="+mn-cs"/>
              </a:rPr>
              <a:t> – PROJEKTNAVN:</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1.       Click View</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       Click Slide master</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3.       Scroll </a:t>
            </a:r>
            <a:r>
              <a:rPr lang="en-US" sz="1200" kern="1200" err="1">
                <a:solidFill>
                  <a:schemeClr val="tx1"/>
                </a:solidFill>
                <a:effectLst/>
                <a:latin typeface="+mn-lt"/>
                <a:ea typeface="+mn-ea"/>
                <a:cs typeface="+mn-cs"/>
              </a:rPr>
              <a:t>til</a:t>
            </a:r>
            <a:r>
              <a:rPr lang="en-US" sz="1200" kern="1200" baseline="0">
                <a:solidFill>
                  <a:schemeClr val="tx1"/>
                </a:solidFill>
                <a:effectLst/>
                <a:latin typeface="+mn-lt"/>
                <a:ea typeface="+mn-ea"/>
                <a:cs typeface="+mn-cs"/>
              </a:rPr>
              <a:t> den </a:t>
            </a:r>
            <a:r>
              <a:rPr lang="en-US" sz="1200" kern="1200" baseline="0" err="1">
                <a:solidFill>
                  <a:schemeClr val="tx1"/>
                </a:solidFill>
                <a:effectLst/>
                <a:latin typeface="+mn-lt"/>
                <a:ea typeface="+mn-ea"/>
                <a:cs typeface="+mn-cs"/>
              </a:rPr>
              <a:t>første</a:t>
            </a:r>
            <a:r>
              <a:rPr lang="en-US" sz="1200" kern="1200">
                <a:solidFill>
                  <a:schemeClr val="tx1"/>
                </a:solidFill>
                <a:effectLst/>
                <a:latin typeface="+mn-lt"/>
                <a:ea typeface="+mn-ea"/>
                <a:cs typeface="+mn-cs"/>
              </a:rPr>
              <a:t> slide </a:t>
            </a:r>
            <a:r>
              <a:rPr lang="en-US" sz="1200" kern="1200" err="1">
                <a:solidFill>
                  <a:schemeClr val="tx1"/>
                </a:solidFill>
                <a:effectLst/>
                <a:latin typeface="+mn-lt"/>
                <a:ea typeface="+mn-ea"/>
                <a:cs typeface="+mn-cs"/>
              </a:rPr>
              <a:t>i</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venstre</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menuen</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4.       Ret KUNDENAVN</a:t>
            </a:r>
            <a:r>
              <a:rPr lang="en-US" sz="1200" kern="1200" baseline="0">
                <a:solidFill>
                  <a:schemeClr val="tx1"/>
                </a:solidFill>
                <a:effectLst/>
                <a:latin typeface="+mn-lt"/>
                <a:ea typeface="+mn-ea"/>
                <a:cs typeface="+mn-cs"/>
              </a:rPr>
              <a:t> – PROJEKTNAVN </a:t>
            </a:r>
            <a:r>
              <a:rPr lang="en-US" sz="1200" kern="1200" baseline="0" err="1">
                <a:solidFill>
                  <a:schemeClr val="tx1"/>
                </a:solidFill>
                <a:effectLst/>
                <a:latin typeface="+mn-lt"/>
                <a:ea typeface="+mn-ea"/>
                <a:cs typeface="+mn-cs"/>
              </a:rPr>
              <a:t>i</a:t>
            </a:r>
            <a:r>
              <a:rPr lang="en-US" sz="1200" kern="1200" baseline="0">
                <a:solidFill>
                  <a:schemeClr val="tx1"/>
                </a:solidFill>
                <a:effectLst/>
                <a:latin typeface="+mn-lt"/>
                <a:ea typeface="+mn-ea"/>
                <a:cs typeface="+mn-cs"/>
              </a:rPr>
              <a:t> slide </a:t>
            </a:r>
            <a:r>
              <a:rPr lang="en-US" sz="1200" kern="1200" baseline="0" err="1">
                <a:solidFill>
                  <a:schemeClr val="tx1"/>
                </a:solidFill>
                <a:effectLst/>
                <a:latin typeface="+mn-lt"/>
                <a:ea typeface="+mn-ea"/>
                <a:cs typeface="+mn-cs"/>
              </a:rPr>
              <a:t>mastere</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til</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højre</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5.       Click Close Master View</a:t>
            </a:r>
            <a:endParaRPr lang="da-DK"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AC016E-5E5F-3248-8F94-DBEB972C2B51}" type="slidenum">
              <a:rPr lang="da-DK" smtClean="0"/>
              <a:t>3</a:t>
            </a:fld>
            <a:endParaRPr lang="da-DK"/>
          </a:p>
        </p:txBody>
      </p:sp>
    </p:spTree>
    <p:extLst>
      <p:ext uri="{BB962C8B-B14F-4D97-AF65-F5344CB8AC3E}">
        <p14:creationId xmlns:p14="http://schemas.microsoft.com/office/powerpoint/2010/main" val="174875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b-NO" dirty="0"/>
              <a:t>Tilsvarer </a:t>
            </a:r>
            <a:r>
              <a:rPr lang="nb-NO" dirty="0" err="1"/>
              <a:t>Browser</a:t>
            </a:r>
            <a:r>
              <a:rPr lang="nb-NO" dirty="0"/>
              <a:t> </a:t>
            </a:r>
            <a:r>
              <a:rPr lang="nb-NO" dirty="0" err="1"/>
              <a:t>History</a:t>
            </a:r>
            <a:r>
              <a:rPr lang="nb-NO" dirty="0"/>
              <a:t> API</a:t>
            </a:r>
          </a:p>
          <a:p>
            <a:pPr marL="171450" indent="-171450">
              <a:buFontTx/>
              <a:buChar char="-"/>
            </a:pPr>
            <a:endParaRPr lang="nb-NO" dirty="0"/>
          </a:p>
        </p:txBody>
      </p:sp>
      <p:sp>
        <p:nvSpPr>
          <p:cNvPr id="4" name="Slide Number Placeholder 3"/>
          <p:cNvSpPr>
            <a:spLocks noGrp="1"/>
          </p:cNvSpPr>
          <p:nvPr>
            <p:ph type="sldNum" sz="quarter" idx="5"/>
          </p:nvPr>
        </p:nvSpPr>
        <p:spPr/>
        <p:txBody>
          <a:bodyPr/>
          <a:lstStyle/>
          <a:p>
            <a:fld id="{EFAC016E-5E5F-3248-8F94-DBEB972C2B51}" type="slidenum">
              <a:rPr lang="nb-NO" smtClean="0"/>
              <a:t>11</a:t>
            </a:fld>
            <a:endParaRPr lang="nb-NO"/>
          </a:p>
        </p:txBody>
      </p:sp>
    </p:spTree>
    <p:extLst>
      <p:ext uri="{BB962C8B-B14F-4D97-AF65-F5344CB8AC3E}">
        <p14:creationId xmlns:p14="http://schemas.microsoft.com/office/powerpoint/2010/main" val="2630292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 og bullets">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baseline="0" noProof="0" dirty="0"/>
            </a:lvl1pPr>
          </a:lstStyle>
          <a:p>
            <a:r>
              <a:rPr lang="en-US" noProof="0"/>
              <a:t>Slide Title</a:t>
            </a:r>
          </a:p>
        </p:txBody>
      </p:sp>
      <p:sp>
        <p:nvSpPr>
          <p:cNvPr id="8" name="Content Placeholder 7"/>
          <p:cNvSpPr>
            <a:spLocks noGrp="1"/>
          </p:cNvSpPr>
          <p:nvPr>
            <p:ph sz="quarter" idx="14" hasCustomPrompt="1"/>
          </p:nvPr>
        </p:nvSpPr>
        <p:spPr>
          <a:xfrm>
            <a:off x="1321914" y="1484313"/>
            <a:ext cx="9597600"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a:t>Body Text</a:t>
            </a:r>
          </a:p>
        </p:txBody>
      </p:sp>
    </p:spTree>
    <p:extLst>
      <p:ext uri="{BB962C8B-B14F-4D97-AF65-F5344CB8AC3E}">
        <p14:creationId xmlns:p14="http://schemas.microsoft.com/office/powerpoint/2010/main" val="354438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rside">
    <p:bg>
      <p:bgPr>
        <a:solidFill>
          <a:schemeClr val="bg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320001" y="2385584"/>
            <a:ext cx="8489019" cy="1449000"/>
          </a:xfrm>
          <a:prstGeom prst="rect">
            <a:avLst/>
          </a:prstGeom>
        </p:spPr>
        <p:txBody>
          <a:bodyPr lIns="0" tIns="0" rIns="0" bIns="0" anchor="t" anchorCtr="0">
            <a:normAutofit/>
          </a:bodyPr>
          <a:lstStyle>
            <a:lvl1pPr>
              <a:defRPr sz="4500">
                <a:solidFill>
                  <a:schemeClr val="bg1"/>
                </a:solidFill>
              </a:defRPr>
            </a:lvl1pPr>
          </a:lstStyle>
          <a:p>
            <a:r>
              <a:rPr lang="en-US" noProof="0"/>
              <a:t>Presentation Title</a:t>
            </a:r>
          </a:p>
        </p:txBody>
      </p:sp>
      <p:sp>
        <p:nvSpPr>
          <p:cNvPr id="3" name="Undertitel 2"/>
          <p:cNvSpPr>
            <a:spLocks noGrp="1"/>
          </p:cNvSpPr>
          <p:nvPr>
            <p:ph type="subTitle" idx="1" hasCustomPrompt="1"/>
          </p:nvPr>
        </p:nvSpPr>
        <p:spPr>
          <a:xfrm>
            <a:off x="1320001" y="4089282"/>
            <a:ext cx="7081051" cy="378883"/>
          </a:xfrm>
          <a:prstGeom prst="rect">
            <a:avLst/>
          </a:prstGeom>
        </p:spPr>
        <p:txBody>
          <a:bodyPr lIns="0" tIns="0" rIns="0" bIns="0">
            <a:normAutofit/>
          </a:bodyPr>
          <a:lstStyle>
            <a:lvl1pPr marL="0" indent="0" algn="l">
              <a:buNone/>
              <a:defRPr sz="16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noProof="0"/>
              <a:t>[City], [</a:t>
            </a:r>
            <a:r>
              <a:rPr lang="nb-NO" noProof="0" err="1"/>
              <a:t>dd</a:t>
            </a:r>
            <a:r>
              <a:rPr lang="nb-NO" noProof="0"/>
              <a:t>. </a:t>
            </a:r>
            <a:r>
              <a:rPr lang="nb-NO" noProof="0" err="1"/>
              <a:t>Month</a:t>
            </a:r>
            <a:r>
              <a:rPr lang="nb-NO" noProof="0"/>
              <a:t> </a:t>
            </a:r>
            <a:r>
              <a:rPr lang="nb-NO" noProof="0" err="1"/>
              <a:t>yyyy</a:t>
            </a:r>
            <a:r>
              <a:rPr lang="nb-NO" noProof="0"/>
              <a:t>] </a:t>
            </a:r>
            <a:r>
              <a:rPr lang="en-US" noProof="0"/>
              <a:t>Insert blank if this line is irrelevant</a:t>
            </a:r>
            <a:endParaRPr lang="nb-NO" noProof="0"/>
          </a:p>
        </p:txBody>
      </p:sp>
      <p:sp>
        <p:nvSpPr>
          <p:cNvPr id="11" name="Pladsholder til tekst 10"/>
          <p:cNvSpPr>
            <a:spLocks noGrp="1"/>
          </p:cNvSpPr>
          <p:nvPr>
            <p:ph type="body" sz="quarter" idx="10" hasCustomPrompt="1"/>
          </p:nvPr>
        </p:nvSpPr>
        <p:spPr>
          <a:xfrm>
            <a:off x="10080000" y="2103224"/>
            <a:ext cx="1680000" cy="3665034"/>
          </a:xfrm>
          <a:prstGeom prst="rect">
            <a:avLst/>
          </a:prstGeom>
        </p:spPr>
        <p:txBody>
          <a:bodyPr lIns="0" tIns="0" rIns="0" bIns="0">
            <a:noAutofit/>
          </a:bodyPr>
          <a:lstStyle>
            <a:lvl1pPr marL="0" indent="0">
              <a:buNone/>
              <a:defRPr sz="800">
                <a:solidFill>
                  <a:srgbClr val="50B8C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nb-NO" noProof="0"/>
              <a:t>Klikk for å redigere teksttypografien i masteren</a:t>
            </a:r>
          </a:p>
        </p:txBody>
      </p:sp>
      <p:sp>
        <p:nvSpPr>
          <p:cNvPr id="14" name="Pladsholder til tekst 13"/>
          <p:cNvSpPr>
            <a:spLocks noGrp="1"/>
          </p:cNvSpPr>
          <p:nvPr>
            <p:ph type="body" sz="quarter" idx="11" hasCustomPrompt="1"/>
          </p:nvPr>
        </p:nvSpPr>
        <p:spPr>
          <a:xfrm>
            <a:off x="1320001" y="2103224"/>
            <a:ext cx="8489019" cy="270404"/>
          </a:xfrm>
          <a:prstGeom prst="rect">
            <a:avLst/>
          </a:prstGeom>
        </p:spPr>
        <p:txBody>
          <a:bodyPr lIns="0" tIns="0" rIns="0" bIns="0" anchor="t" anchorCtr="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1" cap="all">
                <a:solidFill>
                  <a:schemeClr val="bg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a:t>Customer name – project name</a:t>
            </a:r>
          </a:p>
          <a:p>
            <a:pPr lvl="0"/>
            <a:endParaRPr lang="nb-NO" noProof="0"/>
          </a:p>
        </p:txBody>
      </p:sp>
      <p:sp>
        <p:nvSpPr>
          <p:cNvPr id="15" name="Pladsholder til tekst 10"/>
          <p:cNvSpPr>
            <a:spLocks noGrp="1"/>
          </p:cNvSpPr>
          <p:nvPr>
            <p:ph type="body" sz="quarter" idx="12" hasCustomPrompt="1"/>
          </p:nvPr>
        </p:nvSpPr>
        <p:spPr>
          <a:xfrm>
            <a:off x="1320001" y="5949953"/>
            <a:ext cx="7081051" cy="415925"/>
          </a:xfrm>
          <a:prstGeom prst="rect">
            <a:avLst/>
          </a:prstGeom>
        </p:spPr>
        <p:txBody>
          <a:bodyPr lIns="0" tIns="0" rIns="0" bIns="0" anchor="b" anchorCtr="0">
            <a:noAutofit/>
          </a:bodyPr>
          <a:lstStyle>
            <a:lvl1pPr marL="0" indent="0">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err="1"/>
              <a:t>Klikk</a:t>
            </a:r>
            <a:r>
              <a:rPr lang="en-US" noProof="0"/>
              <a:t> for å </a:t>
            </a:r>
            <a:r>
              <a:rPr lang="en-US" noProof="0" err="1"/>
              <a:t>redigere</a:t>
            </a:r>
            <a:r>
              <a:rPr lang="en-US" noProof="0"/>
              <a:t> </a:t>
            </a:r>
            <a:r>
              <a:rPr lang="en-US" noProof="0" err="1"/>
              <a:t>teksttypografien</a:t>
            </a:r>
            <a:r>
              <a:rPr lang="en-US" noProof="0"/>
              <a:t> </a:t>
            </a:r>
            <a:r>
              <a:rPr lang="en-US" noProof="0" err="1"/>
              <a:t>i</a:t>
            </a:r>
            <a:r>
              <a:rPr lang="en-US" noProof="0"/>
              <a:t> </a:t>
            </a:r>
            <a:r>
              <a:rPr lang="en-US" noProof="0" err="1"/>
              <a:t>masteren</a:t>
            </a:r>
            <a:endParaRPr lang="en-US" noProof="0"/>
          </a:p>
        </p:txBody>
      </p:sp>
      <p:pic>
        <p:nvPicPr>
          <p:cNvPr id="8" name="Billed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80000" y="140400"/>
            <a:ext cx="1487423" cy="1466088"/>
          </a:xfrm>
          <a:prstGeom prst="rect">
            <a:avLst/>
          </a:prstGeom>
        </p:spPr>
      </p:pic>
    </p:spTree>
    <p:extLst>
      <p:ext uri="{BB962C8B-B14F-4D97-AF65-F5344CB8AC3E}">
        <p14:creationId xmlns:p14="http://schemas.microsoft.com/office/powerpoint/2010/main" val="325215647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8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bullets (liten)">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lstStyle>
            <a:lvl1pPr>
              <a:defRPr sz="2400"/>
            </a:lvl1pPr>
          </a:lstStyle>
          <a:p>
            <a:r>
              <a:rPr lang="en-US" noProof="0"/>
              <a:t>Slide Title</a:t>
            </a:r>
          </a:p>
        </p:txBody>
      </p:sp>
      <p:sp>
        <p:nvSpPr>
          <p:cNvPr id="8" name="Content Placeholder 7"/>
          <p:cNvSpPr>
            <a:spLocks noGrp="1"/>
          </p:cNvSpPr>
          <p:nvPr>
            <p:ph sz="quarter" idx="14" hasCustomPrompt="1"/>
          </p:nvPr>
        </p:nvSpPr>
        <p:spPr>
          <a:xfrm>
            <a:off x="1321914" y="1484313"/>
            <a:ext cx="9597600" cy="4679950"/>
          </a:xfrm>
          <a:prstGeom prst="rect">
            <a:avLst/>
          </a:prstGeom>
        </p:spPr>
        <p:txBody>
          <a:bodyPr/>
          <a:lstStyle>
            <a:lvl1pPr>
              <a:defRPr lang="en-US" sz="1600" smtClean="0"/>
            </a:lvl1pPr>
            <a:lvl2pPr>
              <a:defRPr lang="en-US" sz="1400" smtClean="0"/>
            </a:lvl2pPr>
            <a:lvl3pPr>
              <a:defRPr lang="en-US" sz="1200" smtClean="0"/>
            </a:lvl3pPr>
            <a:lvl4pPr>
              <a:defRPr lang="en-US" sz="1200" smtClean="0"/>
            </a:lvl4pPr>
            <a:lvl5pPr>
              <a:defRPr lang="da-DK" sz="1200"/>
            </a:lvl5pPr>
          </a:lstStyle>
          <a:p>
            <a:pPr lvl="0"/>
            <a:r>
              <a:rPr lang="en-US" noProof="0"/>
              <a:t>Body Text</a:t>
            </a:r>
          </a:p>
        </p:txBody>
      </p:sp>
    </p:spTree>
    <p:extLst>
      <p:ext uri="{BB962C8B-B14F-4D97-AF65-F5344CB8AC3E}">
        <p14:creationId xmlns:p14="http://schemas.microsoft.com/office/powerpoint/2010/main" val="3201666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tel ikke bullets">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noProof="0" dirty="0"/>
            </a:lvl1pPr>
          </a:lstStyle>
          <a:p>
            <a:r>
              <a:rPr lang="en-US" noProof="0"/>
              <a:t>Slide Title</a:t>
            </a:r>
          </a:p>
        </p:txBody>
      </p:sp>
      <p:sp>
        <p:nvSpPr>
          <p:cNvPr id="7" name="Content Placeholder 7"/>
          <p:cNvSpPr>
            <a:spLocks noGrp="1"/>
          </p:cNvSpPr>
          <p:nvPr>
            <p:ph sz="quarter" idx="14" hasCustomPrompt="1"/>
          </p:nvPr>
        </p:nvSpPr>
        <p:spPr>
          <a:xfrm>
            <a:off x="1321914" y="1484313"/>
            <a:ext cx="9597600" cy="4679950"/>
          </a:xfrm>
          <a:prstGeom prst="rect">
            <a:avLst/>
          </a:prstGeom>
        </p:spPr>
        <p:txBody>
          <a:bodyPr/>
          <a:lstStyle>
            <a:lvl1pPr marL="0" indent="0">
              <a:buNone/>
              <a:defRPr lang="en-US" sz="3200" baseline="0" smtClean="0"/>
            </a:lvl1pPr>
            <a:lvl2pPr>
              <a:defRPr lang="en-US" sz="1400" smtClean="0"/>
            </a:lvl2pPr>
            <a:lvl3pPr>
              <a:defRPr lang="en-US" sz="1200" smtClean="0"/>
            </a:lvl3pPr>
            <a:lvl4pPr>
              <a:defRPr lang="en-US" sz="1200" smtClean="0"/>
            </a:lvl4pPr>
            <a:lvl5pPr>
              <a:defRPr lang="da-DK" sz="1200"/>
            </a:lvl5pPr>
          </a:lstStyle>
          <a:p>
            <a:pPr lvl="0"/>
            <a:r>
              <a:rPr lang="en-US" noProof="0"/>
              <a:t>Body Text</a:t>
            </a:r>
          </a:p>
        </p:txBody>
      </p:sp>
    </p:spTree>
    <p:extLst>
      <p:ext uri="{BB962C8B-B14F-4D97-AF65-F5344CB8AC3E}">
        <p14:creationId xmlns:p14="http://schemas.microsoft.com/office/powerpoint/2010/main" val="232099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tel ikke bullets (liten)">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lstStyle>
            <a:lvl1pPr>
              <a:defRPr sz="2400"/>
            </a:lvl1pPr>
          </a:lstStyle>
          <a:p>
            <a:r>
              <a:rPr lang="en-US" noProof="0"/>
              <a:t>Slide Title</a:t>
            </a:r>
          </a:p>
        </p:txBody>
      </p:sp>
      <p:sp>
        <p:nvSpPr>
          <p:cNvPr id="7" name="Content Placeholder 7"/>
          <p:cNvSpPr>
            <a:spLocks noGrp="1"/>
          </p:cNvSpPr>
          <p:nvPr>
            <p:ph sz="quarter" idx="14" hasCustomPrompt="1"/>
          </p:nvPr>
        </p:nvSpPr>
        <p:spPr>
          <a:xfrm>
            <a:off x="1321914" y="1484313"/>
            <a:ext cx="9597600" cy="4679950"/>
          </a:xfrm>
          <a:prstGeom prst="rect">
            <a:avLst/>
          </a:prstGeom>
        </p:spPr>
        <p:txBody>
          <a:bodyPr/>
          <a:lstStyle>
            <a:lvl1pPr marL="0" indent="0">
              <a:buNone/>
              <a:defRPr lang="en-US" sz="1600" smtClean="0"/>
            </a:lvl1pPr>
            <a:lvl2pPr>
              <a:defRPr lang="en-US" sz="1400" smtClean="0"/>
            </a:lvl2pPr>
            <a:lvl3pPr>
              <a:defRPr lang="en-US" sz="1200" smtClean="0"/>
            </a:lvl3pPr>
            <a:lvl4pPr>
              <a:defRPr lang="en-US" sz="1200" smtClean="0"/>
            </a:lvl4pPr>
            <a:lvl5pPr>
              <a:defRPr lang="da-DK" sz="1200"/>
            </a:lvl5pPr>
          </a:lstStyle>
          <a:p>
            <a:pPr lvl="0"/>
            <a:r>
              <a:rPr lang="en-US" noProof="0"/>
              <a:t>Body Text</a:t>
            </a:r>
          </a:p>
        </p:txBody>
      </p:sp>
    </p:spTree>
    <p:extLst>
      <p:ext uri="{BB962C8B-B14F-4D97-AF65-F5344CB8AC3E}">
        <p14:creationId xmlns:p14="http://schemas.microsoft.com/office/powerpoint/2010/main" val="857927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lstStyle>
            <a:lvl1pPr>
              <a:defRPr lang="nb-NO" noProof="0" dirty="0"/>
            </a:lvl1pPr>
          </a:lstStyle>
          <a:p>
            <a:r>
              <a:rPr lang="en-US" noProof="0"/>
              <a:t>Slide Title</a:t>
            </a:r>
          </a:p>
        </p:txBody>
      </p:sp>
    </p:spTree>
    <p:extLst>
      <p:ext uri="{BB962C8B-B14F-4D97-AF65-F5344CB8AC3E}">
        <p14:creationId xmlns:p14="http://schemas.microsoft.com/office/powerpoint/2010/main" val="122554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 kolonner">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noProof="0" dirty="0"/>
            </a:lvl1pPr>
          </a:lstStyle>
          <a:p>
            <a:r>
              <a:rPr lang="en-US" noProof="0"/>
              <a:t>Slide Title</a:t>
            </a:r>
          </a:p>
        </p:txBody>
      </p:sp>
      <p:sp>
        <p:nvSpPr>
          <p:cNvPr id="7" name="Content Placeholder 7"/>
          <p:cNvSpPr>
            <a:spLocks noGrp="1"/>
          </p:cNvSpPr>
          <p:nvPr>
            <p:ph sz="quarter" idx="14" hasCustomPrompt="1"/>
          </p:nvPr>
        </p:nvSpPr>
        <p:spPr>
          <a:xfrm>
            <a:off x="1321914" y="1484313"/>
            <a:ext cx="4543651"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a:t>Body Text</a:t>
            </a:r>
          </a:p>
        </p:txBody>
      </p:sp>
      <p:sp>
        <p:nvSpPr>
          <p:cNvPr id="9" name="Content Placeholder 7"/>
          <p:cNvSpPr>
            <a:spLocks noGrp="1"/>
          </p:cNvSpPr>
          <p:nvPr>
            <p:ph sz="quarter" idx="15" hasCustomPrompt="1"/>
          </p:nvPr>
        </p:nvSpPr>
        <p:spPr>
          <a:xfrm>
            <a:off x="6375863" y="1484313"/>
            <a:ext cx="4543651"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a:t>Body Text</a:t>
            </a:r>
          </a:p>
        </p:txBody>
      </p:sp>
    </p:spTree>
    <p:extLst>
      <p:ext uri="{BB962C8B-B14F-4D97-AF65-F5344CB8AC3E}">
        <p14:creationId xmlns:p14="http://schemas.microsoft.com/office/powerpoint/2010/main" val="354187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un tekst">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Content Placeholder 7"/>
          <p:cNvSpPr>
            <a:spLocks noGrp="1"/>
          </p:cNvSpPr>
          <p:nvPr>
            <p:ph sz="quarter" idx="14" hasCustomPrompt="1"/>
          </p:nvPr>
        </p:nvSpPr>
        <p:spPr>
          <a:xfrm>
            <a:off x="1321914" y="793866"/>
            <a:ext cx="9597600" cy="5370397"/>
          </a:xfrm>
          <a:prstGeom prst="rect">
            <a:avLst/>
          </a:prstGeom>
        </p:spPr>
        <p:txBody>
          <a:bodyPr anchor="ctr"/>
          <a:lstStyle>
            <a:lvl1pPr marL="0" indent="0" algn="ctr">
              <a:buNone/>
              <a:defRPr lang="en-US" sz="3600" smtClean="0"/>
            </a:lvl1pPr>
            <a:lvl2pPr>
              <a:defRPr lang="en-US" sz="1400" smtClean="0"/>
            </a:lvl2pPr>
            <a:lvl3pPr>
              <a:defRPr lang="en-US" sz="1200" smtClean="0"/>
            </a:lvl3pPr>
            <a:lvl4pPr>
              <a:defRPr lang="en-US" sz="1200" smtClean="0"/>
            </a:lvl4pPr>
            <a:lvl5pPr>
              <a:defRPr lang="da-DK" sz="1200"/>
            </a:lvl5pPr>
          </a:lstStyle>
          <a:p>
            <a:pPr lvl="0"/>
            <a:r>
              <a:rPr lang="en-US" noProof="0"/>
              <a:t>Body Text</a:t>
            </a:r>
          </a:p>
        </p:txBody>
      </p:sp>
    </p:spTree>
    <p:extLst>
      <p:ext uri="{BB962C8B-B14F-4D97-AF65-F5344CB8AC3E}">
        <p14:creationId xmlns:p14="http://schemas.microsoft.com/office/powerpoint/2010/main" val="294383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15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rgbClr val="B5C6CD">
            <a:alpha val="34902"/>
          </a:srgbClr>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320001" y="2385584"/>
            <a:ext cx="8489019" cy="1449000"/>
          </a:xfrm>
          <a:prstGeom prst="rect">
            <a:avLst/>
          </a:prstGeom>
        </p:spPr>
        <p:txBody>
          <a:bodyPr lIns="0" tIns="0" rIns="0" bIns="0" anchor="t" anchorCtr="0">
            <a:normAutofit/>
          </a:bodyPr>
          <a:lstStyle>
            <a:lvl1pPr>
              <a:defRPr sz="4500">
                <a:solidFill>
                  <a:srgbClr val="395B73"/>
                </a:solidFill>
              </a:defRPr>
            </a:lvl1pPr>
          </a:lstStyle>
          <a:p>
            <a:r>
              <a:rPr lang="en-US" noProof="0"/>
              <a:t>Section Title</a:t>
            </a:r>
          </a:p>
        </p:txBody>
      </p:sp>
    </p:spTree>
    <p:extLst>
      <p:ext uri="{BB962C8B-B14F-4D97-AF65-F5344CB8AC3E}">
        <p14:creationId xmlns:p14="http://schemas.microsoft.com/office/powerpoint/2010/main" val="246767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lede 9"/>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80000" y="141320"/>
            <a:ext cx="1487423" cy="417576"/>
          </a:xfrm>
          <a:prstGeom prst="rect">
            <a:avLst/>
          </a:prstGeom>
        </p:spPr>
      </p:pic>
      <p:cxnSp>
        <p:nvCxnSpPr>
          <p:cNvPr id="4" name="Lige forbindelse 8"/>
          <p:cNvCxnSpPr/>
          <p:nvPr userDrawn="1"/>
        </p:nvCxnSpPr>
        <p:spPr>
          <a:xfrm flipH="1">
            <a:off x="0" y="613968"/>
            <a:ext cx="12192000" cy="0"/>
          </a:xfrm>
          <a:prstGeom prst="line">
            <a:avLst/>
          </a:prstGeom>
          <a:ln w="6350" cmpd="sng">
            <a:solidFill>
              <a:srgbClr val="395B73"/>
            </a:solidFill>
          </a:ln>
          <a:effectLst/>
        </p:spPr>
        <p:style>
          <a:lnRef idx="2">
            <a:schemeClr val="accent1"/>
          </a:lnRef>
          <a:fillRef idx="0">
            <a:schemeClr val="accent1"/>
          </a:fillRef>
          <a:effectRef idx="1">
            <a:schemeClr val="accent1"/>
          </a:effectRef>
          <a:fontRef idx="minor">
            <a:schemeClr val="tx1"/>
          </a:fontRef>
        </p:style>
      </p:cxnSp>
      <p:cxnSp>
        <p:nvCxnSpPr>
          <p:cNvPr id="8" name="Lige forbindelse 7"/>
          <p:cNvCxnSpPr/>
          <p:nvPr userDrawn="1"/>
        </p:nvCxnSpPr>
        <p:spPr>
          <a:xfrm flipH="1">
            <a:off x="0" y="6475882"/>
            <a:ext cx="12192000" cy="0"/>
          </a:xfrm>
          <a:prstGeom prst="line">
            <a:avLst/>
          </a:prstGeom>
          <a:ln w="6350" cmpd="sng">
            <a:solidFill>
              <a:srgbClr val="395B73"/>
            </a:solidFill>
          </a:ln>
          <a:effectLst/>
        </p:spPr>
        <p:style>
          <a:lnRef idx="2">
            <a:schemeClr val="accent1"/>
          </a:lnRef>
          <a:fillRef idx="0">
            <a:schemeClr val="accent1"/>
          </a:fillRef>
          <a:effectRef idx="1">
            <a:schemeClr val="accent1"/>
          </a:effectRef>
          <a:fontRef idx="minor">
            <a:schemeClr val="tx1"/>
          </a:fontRef>
        </p:style>
      </p:cxnSp>
      <p:sp>
        <p:nvSpPr>
          <p:cNvPr id="6" name="Pladsholder til tekst 12"/>
          <p:cNvSpPr txBox="1">
            <a:spLocks/>
          </p:cNvSpPr>
          <p:nvPr userDrawn="1"/>
        </p:nvSpPr>
        <p:spPr>
          <a:xfrm>
            <a:off x="720000" y="325441"/>
            <a:ext cx="5080436" cy="227919"/>
          </a:xfrm>
          <a:prstGeom prst="rect">
            <a:avLst/>
          </a:prstGeom>
        </p:spPr>
        <p:txBody>
          <a:bodyPr lIns="0" tIns="0" rIns="0" bIns="0">
            <a:noAutofit/>
          </a:bodyPr>
          <a:lstStyle>
            <a:lvl1pPr marL="0" indent="0" algn="l" defTabSz="457200" rtl="0" eaLnBrk="1" latinLnBrk="0" hangingPunct="1">
              <a:spcBef>
                <a:spcPct val="20000"/>
              </a:spcBef>
              <a:buFont typeface="Arial"/>
              <a:buNone/>
              <a:defRPr sz="1000" b="1" kern="1200" cap="all">
                <a:solidFill>
                  <a:schemeClr val="bg2"/>
                </a:solidFill>
                <a:latin typeface="Arial"/>
                <a:ea typeface="+mn-ea"/>
                <a:cs typeface="Arial"/>
              </a:defRPr>
            </a:lvl1pPr>
            <a:lvl2pPr marL="457200" indent="0" algn="l" defTabSz="457200" rtl="0" eaLnBrk="1" latinLnBrk="0" hangingPunct="1">
              <a:spcBef>
                <a:spcPct val="20000"/>
              </a:spcBef>
              <a:buFont typeface="Arial"/>
              <a:buNone/>
              <a:defRPr sz="800" b="1" kern="1200">
                <a:solidFill>
                  <a:schemeClr val="tx1"/>
                </a:solidFill>
                <a:latin typeface="Arial"/>
                <a:ea typeface="+mn-ea"/>
                <a:cs typeface="Arial"/>
              </a:defRPr>
            </a:lvl2pPr>
            <a:lvl3pPr marL="914400" indent="0" algn="l" defTabSz="457200" rtl="0" eaLnBrk="1" latinLnBrk="0" hangingPunct="1">
              <a:spcBef>
                <a:spcPct val="20000"/>
              </a:spcBef>
              <a:buFont typeface="Arial"/>
              <a:buNone/>
              <a:defRPr sz="800" b="1"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800" b="1" kern="1200">
                <a:solidFill>
                  <a:schemeClr val="tx1"/>
                </a:solidFill>
                <a:latin typeface="Arial"/>
                <a:ea typeface="+mn-ea"/>
                <a:cs typeface="Arial"/>
              </a:defRPr>
            </a:lvl4pPr>
            <a:lvl5pPr marL="1828800" indent="0" algn="l" defTabSz="457200" rtl="0" eaLnBrk="1" latinLnBrk="0" hangingPunct="1">
              <a:spcBef>
                <a:spcPct val="20000"/>
              </a:spcBef>
              <a:buFont typeface="Arial"/>
              <a:buNone/>
              <a:defRPr sz="800" b="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noProof="0"/>
              <a:t>Customer</a:t>
            </a:r>
            <a:r>
              <a:rPr lang="en-US" sz="1000" baseline="0" noProof="0"/>
              <a:t> name – project name</a:t>
            </a:r>
            <a:endParaRPr lang="en-US" sz="1000" noProof="0"/>
          </a:p>
        </p:txBody>
      </p:sp>
      <p:sp>
        <p:nvSpPr>
          <p:cNvPr id="13" name="Text Box 26"/>
          <p:cNvSpPr txBox="1">
            <a:spLocks noChangeArrowheads="1"/>
          </p:cNvSpPr>
          <p:nvPr userDrawn="1"/>
        </p:nvSpPr>
        <p:spPr bwMode="auto">
          <a:xfrm>
            <a:off x="3" y="6566415"/>
            <a:ext cx="1149642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nb-NO" sz="900" i="0" kern="1200" noProof="0">
                <a:solidFill>
                  <a:srgbClr val="395B73"/>
                </a:solidFill>
                <a:latin typeface="Arial" panose="020B0604020202020204" pitchFamily="34" charset="0"/>
                <a:ea typeface="+mn-ea"/>
                <a:cs typeface="Arial" panose="020B0604020202020204" pitchFamily="34" charset="0"/>
              </a:rPr>
              <a:t>© 2017 Netcompany                                                                                                                                                                                                                                                                                                   </a:t>
            </a:r>
            <a:r>
              <a:rPr lang="nb-NO" altLang="da-DK" sz="900" i="0" noProof="0">
                <a:solidFill>
                  <a:srgbClr val="395B73"/>
                </a:solidFill>
                <a:latin typeface="Arial" panose="020B0604020202020204" pitchFamily="34" charset="0"/>
                <a:cs typeface="Arial" panose="020B0604020202020204" pitchFamily="34" charset="0"/>
              </a:rPr>
              <a:t>Page </a:t>
            </a:r>
            <a:fld id="{6F2AFD84-AFEE-4D51-89D7-6E895FDC886C}" type="slidenum">
              <a:rPr lang="nb-NO" altLang="da-DK" sz="900" i="0" noProof="0">
                <a:solidFill>
                  <a:srgbClr val="395B73"/>
                </a:solidFill>
                <a:latin typeface="Arial" panose="020B0604020202020204" pitchFamily="34" charset="0"/>
                <a:cs typeface="Arial" panose="020B0604020202020204" pitchFamily="34" charset="0"/>
              </a:rPr>
              <a:pPr algn="r"/>
              <a:t>‹#›</a:t>
            </a:fld>
            <a:endParaRPr lang="nb-NO" altLang="da-DK" sz="900" i="0" noProof="0">
              <a:solidFill>
                <a:srgbClr val="395B73"/>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1321914" y="793866"/>
            <a:ext cx="9597600" cy="626400"/>
          </a:xfrm>
          <a:prstGeom prst="rect">
            <a:avLst/>
          </a:prstGeom>
        </p:spPr>
        <p:txBody>
          <a:bodyPr anchor="ct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a:t>Slide Title</a:t>
            </a:r>
          </a:p>
        </p:txBody>
      </p:sp>
    </p:spTree>
    <p:extLst>
      <p:ext uri="{BB962C8B-B14F-4D97-AF65-F5344CB8AC3E}">
        <p14:creationId xmlns:p14="http://schemas.microsoft.com/office/powerpoint/2010/main" val="124013222"/>
      </p:ext>
    </p:extLst>
  </p:cSld>
  <p:clrMap bg1="lt1" tx1="dk1" bg2="lt2" tx2="dk2" accent1="accent1" accent2="accent2" accent3="accent3" accent4="accent4" accent5="accent5" accent6="accent6" hlink="hlink" folHlink="folHlink"/>
  <p:sldLayoutIdLst>
    <p:sldLayoutId id="2147483662" r:id="rId1"/>
    <p:sldLayoutId id="2147483655" r:id="rId2"/>
    <p:sldLayoutId id="2147483663" r:id="rId3"/>
    <p:sldLayoutId id="2147483656" r:id="rId4"/>
    <p:sldLayoutId id="2147483654" r:id="rId5"/>
    <p:sldLayoutId id="2147483665" r:id="rId6"/>
    <p:sldLayoutId id="2147483664" r:id="rId7"/>
    <p:sldLayoutId id="2147483660" r:id="rId8"/>
    <p:sldLayoutId id="2147483659" r:id="rId9"/>
  </p:sldLayoutIdLst>
  <p:txStyles>
    <p:titleStyle>
      <a:lvl1pPr marL="0" marR="0" indent="0" algn="l" defTabSz="457200" rtl="0" eaLnBrk="1" fontAlgn="auto" latinLnBrk="0" hangingPunct="1">
        <a:lnSpc>
          <a:spcPct val="100000"/>
        </a:lnSpc>
        <a:spcBef>
          <a:spcPct val="20000"/>
        </a:spcBef>
        <a:spcAft>
          <a:spcPts val="0"/>
        </a:spcAft>
        <a:buClrTx/>
        <a:buSzTx/>
        <a:buFont typeface="Arial"/>
        <a:buNone/>
        <a:tabLst/>
        <a:defRPr lang="da-DK" sz="4000" kern="1200" baseline="0" smtClean="0">
          <a:solidFill>
            <a:srgbClr val="395B73"/>
          </a:solidFill>
          <a:latin typeface="Cambria" panose="02040503050406030204" pitchFamily="18" charset="0"/>
          <a:ea typeface="+mn-ea"/>
          <a:cs typeface="Arial"/>
        </a:defRPr>
      </a:lvl1pPr>
    </p:titleStyle>
    <p:bodyStyle>
      <a:lvl1pPr marL="342900" indent="-342900" algn="l" defTabSz="457200" rtl="0" eaLnBrk="1" latinLnBrk="0" hangingPunct="1">
        <a:spcBef>
          <a:spcPct val="20000"/>
        </a:spcBef>
        <a:buFont typeface="Arial"/>
        <a:buChar char="•"/>
        <a:defRPr sz="15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5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5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5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5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72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73381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457200" rtl="0" eaLnBrk="1" latinLnBrk="0" hangingPunct="1">
        <a:spcBef>
          <a:spcPct val="0"/>
        </a:spcBef>
        <a:buNone/>
        <a:defRPr sz="3000" kern="1200">
          <a:solidFill>
            <a:schemeClr val="tx1"/>
          </a:solidFill>
          <a:latin typeface="Cambria"/>
          <a:ea typeface="+mj-ea"/>
          <a:cs typeface="Cambria"/>
        </a:defRPr>
      </a:lvl1pPr>
    </p:titleStyle>
    <p:bodyStyle>
      <a:lvl1pPr marL="342900" indent="-342900" algn="l" defTabSz="457200" rtl="0" eaLnBrk="1" latinLnBrk="0" hangingPunct="1">
        <a:spcBef>
          <a:spcPct val="20000"/>
        </a:spcBef>
        <a:buFont typeface="Arial"/>
        <a:buChar char="•"/>
        <a:defRPr sz="15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5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5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5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5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320001" y="2406416"/>
            <a:ext cx="6238115" cy="1449000"/>
          </a:xfrm>
        </p:spPr>
        <p:txBody>
          <a:bodyPr/>
          <a:lstStyle/>
          <a:p>
            <a:r>
              <a:rPr lang="en-US"/>
              <a:t>Frontend Development</a:t>
            </a:r>
          </a:p>
        </p:txBody>
      </p:sp>
      <p:sp>
        <p:nvSpPr>
          <p:cNvPr id="6" name="Pladsholder til tekst 5"/>
          <p:cNvSpPr>
            <a:spLocks noGrp="1"/>
          </p:cNvSpPr>
          <p:nvPr>
            <p:ph type="body" sz="quarter" idx="10"/>
          </p:nvPr>
        </p:nvSpPr>
        <p:spPr/>
        <p:txBody>
          <a:bodyPr lIns="0" tIns="0" rIns="0" bIns="0" anchor="t">
            <a:noAutofit/>
          </a:bodyPr>
          <a:lstStyle/>
          <a:p>
            <a:r>
              <a:rPr lang="en-US" b="1" cap="all" err="1">
                <a:solidFill>
                  <a:schemeClr val="accent1"/>
                </a:solidFill>
              </a:rPr>
              <a:t>VersIon</a:t>
            </a:r>
            <a:r>
              <a:rPr lang="en-US" cap="all">
                <a:solidFill>
                  <a:schemeClr val="accent1"/>
                </a:solidFill>
              </a:rPr>
              <a:t>	</a:t>
            </a:r>
          </a:p>
          <a:p>
            <a:pPr>
              <a:spcAft>
                <a:spcPts val="1200"/>
              </a:spcAft>
            </a:pPr>
            <a:r>
              <a:rPr lang="en-US">
                <a:solidFill>
                  <a:schemeClr val="accent1"/>
                </a:solidFill>
              </a:rPr>
              <a:t>1.0</a:t>
            </a:r>
          </a:p>
          <a:p>
            <a:r>
              <a:rPr lang="en-US" b="1" cap="all">
                <a:solidFill>
                  <a:schemeClr val="accent1"/>
                </a:solidFill>
              </a:rPr>
              <a:t>Status:</a:t>
            </a:r>
            <a:endParaRPr lang="en-US">
              <a:solidFill>
                <a:schemeClr val="accent1"/>
              </a:solidFill>
            </a:endParaRPr>
          </a:p>
          <a:p>
            <a:pPr>
              <a:spcAft>
                <a:spcPts val="1200"/>
              </a:spcAft>
            </a:pPr>
            <a:r>
              <a:rPr lang="en-US">
                <a:solidFill>
                  <a:schemeClr val="accent1"/>
                </a:solidFill>
              </a:rPr>
              <a:t>Nearly there</a:t>
            </a:r>
          </a:p>
          <a:p>
            <a:r>
              <a:rPr lang="en-US" b="1" cap="all">
                <a:solidFill>
                  <a:schemeClr val="accent1"/>
                </a:solidFill>
              </a:rPr>
              <a:t>Author	</a:t>
            </a:r>
          </a:p>
          <a:p>
            <a:r>
              <a:rPr lang="en-US">
                <a:solidFill>
                  <a:schemeClr val="accent1"/>
                </a:solidFill>
              </a:rPr>
              <a:t>Mikkel Steine</a:t>
            </a:r>
          </a:p>
          <a:p>
            <a:r>
              <a:rPr lang="en-US">
                <a:solidFill>
                  <a:schemeClr val="accent1"/>
                </a:solidFill>
              </a:rPr>
              <a:t>mikkels@netcompany.com</a:t>
            </a:r>
          </a:p>
          <a:p>
            <a:endParaRPr lang="en-US">
              <a:solidFill>
                <a:schemeClr val="accent1"/>
              </a:solidFill>
            </a:endParaRPr>
          </a:p>
          <a:p>
            <a:r>
              <a:rPr lang="en-US">
                <a:solidFill>
                  <a:schemeClr val="accent1"/>
                </a:solidFill>
              </a:rPr>
              <a:t>Fredrick </a:t>
            </a:r>
            <a:r>
              <a:rPr lang="en-US" err="1">
                <a:solidFill>
                  <a:schemeClr val="accent1"/>
                </a:solidFill>
              </a:rPr>
              <a:t>Biering</a:t>
            </a:r>
            <a:endParaRPr lang="en-US">
              <a:solidFill>
                <a:schemeClr val="accent1"/>
              </a:solidFill>
            </a:endParaRPr>
          </a:p>
          <a:p>
            <a:r>
              <a:rPr lang="en-US">
                <a:solidFill>
                  <a:schemeClr val="accent1"/>
                </a:solidFill>
              </a:rPr>
              <a:t>fredrick@netcompany.com</a:t>
            </a:r>
          </a:p>
        </p:txBody>
      </p:sp>
      <p:sp>
        <p:nvSpPr>
          <p:cNvPr id="7" name="Pladsholder til tekst 6"/>
          <p:cNvSpPr>
            <a:spLocks noGrp="1"/>
          </p:cNvSpPr>
          <p:nvPr>
            <p:ph type="body" sz="quarter" idx="11"/>
          </p:nvPr>
        </p:nvSpPr>
        <p:spPr/>
        <p:txBody>
          <a:bodyPr/>
          <a:lstStyle/>
          <a:p>
            <a:r>
              <a:rPr lang="en-US"/>
              <a:t>Netcompany TCCS</a:t>
            </a:r>
          </a:p>
        </p:txBody>
      </p:sp>
      <p:sp>
        <p:nvSpPr>
          <p:cNvPr id="9" name="Pladsholder til tekst 8"/>
          <p:cNvSpPr>
            <a:spLocks noGrp="1"/>
          </p:cNvSpPr>
          <p:nvPr>
            <p:ph type="body" sz="quarter" idx="12"/>
          </p:nvPr>
        </p:nvSpPr>
        <p:spPr/>
        <p:txBody>
          <a:bodyPr/>
          <a:lstStyle/>
          <a:p>
            <a:r>
              <a:rPr lang="da-DK"/>
              <a:t>© Copyright 2018 Netcompany. </a:t>
            </a:r>
          </a:p>
          <a:p>
            <a:r>
              <a:rPr lang="en-US"/>
              <a:t>Neither this document nor any part thereof may be passed on to others, copied or reproduced in any form or by any means, or translated into another language without the express prior permission in writing from Netcompany.</a:t>
            </a:r>
            <a:endParaRPr lang="da-DK"/>
          </a:p>
        </p:txBody>
      </p:sp>
      <p:sp>
        <p:nvSpPr>
          <p:cNvPr id="2" name="Subtitle 1"/>
          <p:cNvSpPr>
            <a:spLocks noGrp="1"/>
          </p:cNvSpPr>
          <p:nvPr>
            <p:ph type="subTitle" idx="1"/>
          </p:nvPr>
        </p:nvSpPr>
        <p:spPr/>
        <p:txBody>
          <a:bodyPr lIns="0" tIns="0" rIns="0" bIns="0" anchor="t">
            <a:normAutofit/>
          </a:bodyPr>
          <a:lstStyle/>
          <a:p>
            <a:r>
              <a:rPr lang="en-US"/>
              <a:t>Oslo, 04.06.2018</a:t>
            </a:r>
          </a:p>
        </p:txBody>
      </p:sp>
    </p:spTree>
    <p:extLst>
      <p:ext uri="{BB962C8B-B14F-4D97-AF65-F5344CB8AC3E}">
        <p14:creationId xmlns:p14="http://schemas.microsoft.com/office/powerpoint/2010/main" val="3657994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Assignment 5</a:t>
            </a:r>
          </a:p>
        </p:txBody>
      </p:sp>
    </p:spTree>
    <p:extLst>
      <p:ext uri="{BB962C8B-B14F-4D97-AF65-F5344CB8AC3E}">
        <p14:creationId xmlns:p14="http://schemas.microsoft.com/office/powerpoint/2010/main" val="205906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Vue Router</a:t>
            </a:r>
          </a:p>
        </p:txBody>
      </p:sp>
      <p:sp>
        <p:nvSpPr>
          <p:cNvPr id="5" name="Content Placeholder 4"/>
          <p:cNvSpPr>
            <a:spLocks noGrp="1"/>
          </p:cNvSpPr>
          <p:nvPr>
            <p:ph sz="quarter" idx="14"/>
          </p:nvPr>
        </p:nvSpPr>
        <p:spPr>
          <a:xfrm>
            <a:off x="1321914" y="1484313"/>
            <a:ext cx="10625581" cy="4679950"/>
          </a:xfrm>
        </p:spPr>
        <p:txBody>
          <a:bodyPr anchor="t"/>
          <a:lstStyle/>
          <a:p>
            <a:r>
              <a:rPr lang="en-US" dirty="0"/>
              <a:t>&lt;router-view/&gt;</a:t>
            </a:r>
          </a:p>
          <a:p>
            <a:r>
              <a:rPr lang="en-US" dirty="0" err="1"/>
              <a:t>this.$router</a:t>
            </a:r>
            <a:endParaRPr lang="en-US" dirty="0"/>
          </a:p>
          <a:p>
            <a:pPr lvl="1"/>
            <a:r>
              <a:rPr lang="en-US" sz="3200" dirty="0"/>
              <a:t>push</a:t>
            </a:r>
          </a:p>
          <a:p>
            <a:pPr lvl="1"/>
            <a:r>
              <a:rPr lang="en-US" sz="3200" dirty="0"/>
              <a:t>replace</a:t>
            </a:r>
            <a:endParaRPr lang="en-US" dirty="0"/>
          </a:p>
          <a:p>
            <a:pPr lvl="1"/>
            <a:r>
              <a:rPr lang="en-US" sz="3200" dirty="0"/>
              <a:t>go</a:t>
            </a:r>
          </a:p>
          <a:p>
            <a:r>
              <a:rPr lang="en-US" sz="3600" dirty="0"/>
              <a:t>&lt;router-link&gt;&lt;/router-link&gt;</a:t>
            </a:r>
          </a:p>
          <a:p>
            <a:pPr lvl="1"/>
            <a:r>
              <a:rPr lang="en-US" sz="3200" dirty="0"/>
              <a:t>to</a:t>
            </a:r>
          </a:p>
          <a:p>
            <a:pPr lvl="1"/>
            <a:r>
              <a:rPr lang="en-US" sz="3200" dirty="0"/>
              <a:t>replace</a:t>
            </a:r>
          </a:p>
          <a:p>
            <a:endParaRPr lang="en-US" dirty="0"/>
          </a:p>
          <a:p>
            <a:endParaRPr lang="en-US" dirty="0"/>
          </a:p>
          <a:p>
            <a:endParaRPr lang="en-US" dirty="0"/>
          </a:p>
        </p:txBody>
      </p:sp>
    </p:spTree>
    <p:extLst>
      <p:ext uri="{BB962C8B-B14F-4D97-AF65-F5344CB8AC3E}">
        <p14:creationId xmlns:p14="http://schemas.microsoft.com/office/powerpoint/2010/main" val="1289836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94E7-3FE9-498F-B9EC-0ACD8C5EE489}"/>
              </a:ext>
            </a:extLst>
          </p:cNvPr>
          <p:cNvSpPr>
            <a:spLocks noGrp="1"/>
          </p:cNvSpPr>
          <p:nvPr>
            <p:ph type="title"/>
          </p:nvPr>
        </p:nvSpPr>
        <p:spPr/>
        <p:txBody>
          <a:bodyPr/>
          <a:lstStyle/>
          <a:p>
            <a:r>
              <a:rPr lang="en-US"/>
              <a:t>Concept: Vue Route</a:t>
            </a:r>
          </a:p>
        </p:txBody>
      </p:sp>
      <p:sp>
        <p:nvSpPr>
          <p:cNvPr id="3" name="Content Placeholder 2">
            <a:extLst>
              <a:ext uri="{FF2B5EF4-FFF2-40B4-BE49-F238E27FC236}">
                <a16:creationId xmlns:a16="http://schemas.microsoft.com/office/drawing/2014/main" id="{ACC9B6C6-8614-43EA-B5C0-A4402A1EA750}"/>
              </a:ext>
            </a:extLst>
          </p:cNvPr>
          <p:cNvSpPr>
            <a:spLocks noGrp="1"/>
          </p:cNvSpPr>
          <p:nvPr>
            <p:ph sz="quarter" idx="14"/>
          </p:nvPr>
        </p:nvSpPr>
        <p:spPr/>
        <p:txBody>
          <a:bodyPr anchor="t"/>
          <a:lstStyle/>
          <a:p>
            <a:r>
              <a:rPr lang="en-US" dirty="0" err="1"/>
              <a:t>this.$route</a:t>
            </a:r>
            <a:endParaRPr lang="en-US" dirty="0"/>
          </a:p>
          <a:p>
            <a:pPr lvl="1"/>
            <a:r>
              <a:rPr lang="en-US" dirty="0"/>
              <a:t>params</a:t>
            </a:r>
          </a:p>
          <a:p>
            <a:pPr lvl="1"/>
            <a:r>
              <a:rPr lang="en-US" dirty="0"/>
              <a:t>query</a:t>
            </a:r>
          </a:p>
          <a:p>
            <a:pPr lvl="1"/>
            <a:r>
              <a:rPr lang="en-US" dirty="0"/>
              <a:t>...</a:t>
            </a:r>
          </a:p>
        </p:txBody>
      </p:sp>
    </p:spTree>
    <p:extLst>
      <p:ext uri="{BB962C8B-B14F-4D97-AF65-F5344CB8AC3E}">
        <p14:creationId xmlns:p14="http://schemas.microsoft.com/office/powerpoint/2010/main" val="1688171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Assignments 6 - 7</a:t>
            </a:r>
          </a:p>
        </p:txBody>
      </p:sp>
    </p:spTree>
    <p:extLst>
      <p:ext uri="{BB962C8B-B14F-4D97-AF65-F5344CB8AC3E}">
        <p14:creationId xmlns:p14="http://schemas.microsoft.com/office/powerpoint/2010/main" val="2363362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TDD</a:t>
            </a:r>
          </a:p>
        </p:txBody>
      </p:sp>
      <p:sp>
        <p:nvSpPr>
          <p:cNvPr id="5" name="Content Placeholder 4"/>
          <p:cNvSpPr>
            <a:spLocks noGrp="1"/>
          </p:cNvSpPr>
          <p:nvPr>
            <p:ph sz="quarter" idx="14"/>
          </p:nvPr>
        </p:nvSpPr>
        <p:spPr>
          <a:xfrm>
            <a:off x="1321914" y="1484313"/>
            <a:ext cx="10625581" cy="4679950"/>
          </a:xfrm>
        </p:spPr>
        <p:txBody>
          <a:bodyPr anchor="t"/>
          <a:lstStyle/>
          <a:p>
            <a:r>
              <a:rPr lang="en-US" dirty="0"/>
              <a:t>Test Driven Development</a:t>
            </a:r>
          </a:p>
          <a:p>
            <a:r>
              <a:rPr lang="en-US" dirty="0"/>
              <a:t>Why?</a:t>
            </a:r>
          </a:p>
          <a:p>
            <a:r>
              <a:rPr lang="en-US" dirty="0"/>
              <a:t>What to test in GUI</a:t>
            </a:r>
          </a:p>
          <a:p>
            <a:endParaRPr lang="en-US" dirty="0"/>
          </a:p>
        </p:txBody>
      </p:sp>
    </p:spTree>
    <p:extLst>
      <p:ext uri="{BB962C8B-B14F-4D97-AF65-F5344CB8AC3E}">
        <p14:creationId xmlns:p14="http://schemas.microsoft.com/office/powerpoint/2010/main" val="268089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Assignment 8</a:t>
            </a:r>
          </a:p>
        </p:txBody>
      </p:sp>
    </p:spTree>
    <p:extLst>
      <p:ext uri="{BB962C8B-B14F-4D97-AF65-F5344CB8AC3E}">
        <p14:creationId xmlns:p14="http://schemas.microsoft.com/office/powerpoint/2010/main" val="132389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Talk to server</a:t>
            </a:r>
          </a:p>
        </p:txBody>
      </p:sp>
      <p:sp>
        <p:nvSpPr>
          <p:cNvPr id="5" name="Content Placeholder 4"/>
          <p:cNvSpPr>
            <a:spLocks noGrp="1"/>
          </p:cNvSpPr>
          <p:nvPr>
            <p:ph sz="quarter" idx="14"/>
          </p:nvPr>
        </p:nvSpPr>
        <p:spPr>
          <a:xfrm>
            <a:off x="1321914" y="1484313"/>
            <a:ext cx="10625581" cy="4679950"/>
          </a:xfrm>
        </p:spPr>
        <p:txBody>
          <a:bodyPr anchor="t"/>
          <a:lstStyle/>
          <a:p>
            <a:r>
              <a:rPr lang="en-US"/>
              <a:t>Fetch</a:t>
            </a:r>
          </a:p>
          <a:p>
            <a:r>
              <a:rPr lang="en-US"/>
              <a:t>REST</a:t>
            </a:r>
          </a:p>
          <a:p>
            <a:pPr lvl="1"/>
            <a:r>
              <a:rPr lang="en-US"/>
              <a:t>POST, GET, PUT, DELETE</a:t>
            </a:r>
          </a:p>
          <a:p>
            <a:pPr lvl="1"/>
            <a:r>
              <a:rPr lang="en-US"/>
              <a:t>CRUD</a:t>
            </a:r>
          </a:p>
          <a:p>
            <a:r>
              <a:rPr lang="en-US"/>
              <a:t>JSON = JavaScript Object Notation</a:t>
            </a:r>
          </a:p>
          <a:p>
            <a:r>
              <a:rPr lang="en-US"/>
              <a:t>Firebase</a:t>
            </a:r>
          </a:p>
          <a:p>
            <a:endParaRPr lang="en-US"/>
          </a:p>
        </p:txBody>
      </p:sp>
    </p:spTree>
    <p:extLst>
      <p:ext uri="{BB962C8B-B14F-4D97-AF65-F5344CB8AC3E}">
        <p14:creationId xmlns:p14="http://schemas.microsoft.com/office/powerpoint/2010/main" val="51640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Assignment 9</a:t>
            </a:r>
          </a:p>
        </p:txBody>
      </p:sp>
    </p:spTree>
    <p:extLst>
      <p:ext uri="{BB962C8B-B14F-4D97-AF65-F5344CB8AC3E}">
        <p14:creationId xmlns:p14="http://schemas.microsoft.com/office/powerpoint/2010/main" val="2873545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Talk to server</a:t>
            </a:r>
          </a:p>
        </p:txBody>
      </p:sp>
      <p:sp>
        <p:nvSpPr>
          <p:cNvPr id="5" name="Content Placeholder 4"/>
          <p:cNvSpPr>
            <a:spLocks noGrp="1"/>
          </p:cNvSpPr>
          <p:nvPr>
            <p:ph sz="quarter" idx="14"/>
          </p:nvPr>
        </p:nvSpPr>
        <p:spPr>
          <a:xfrm>
            <a:off x="1321914" y="1484313"/>
            <a:ext cx="10625581" cy="4679950"/>
          </a:xfrm>
        </p:spPr>
        <p:txBody>
          <a:bodyPr anchor="t"/>
          <a:lstStyle/>
          <a:p>
            <a:r>
              <a:rPr lang="en-US"/>
              <a:t>REST</a:t>
            </a:r>
          </a:p>
          <a:p>
            <a:pPr lvl="1"/>
            <a:r>
              <a:rPr lang="en-US"/>
              <a:t>POST, GET, PUT, DELETE</a:t>
            </a:r>
          </a:p>
          <a:p>
            <a:pPr lvl="1"/>
            <a:r>
              <a:rPr lang="en-US"/>
              <a:t>CRUD</a:t>
            </a:r>
          </a:p>
          <a:p>
            <a:r>
              <a:rPr lang="en-US"/>
              <a:t>JSON = JavaScript Object Notation</a:t>
            </a:r>
          </a:p>
          <a:p>
            <a:r>
              <a:rPr lang="en-US"/>
              <a:t>Firebase</a:t>
            </a:r>
          </a:p>
          <a:p>
            <a:endParaRPr lang="en-US"/>
          </a:p>
        </p:txBody>
      </p:sp>
    </p:spTree>
    <p:extLst>
      <p:ext uri="{BB962C8B-B14F-4D97-AF65-F5344CB8AC3E}">
        <p14:creationId xmlns:p14="http://schemas.microsoft.com/office/powerpoint/2010/main" val="363476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Agenda</a:t>
            </a:r>
            <a:endParaRPr lang="en-US">
              <a:solidFill>
                <a:schemeClr val="tx1"/>
              </a:solidFill>
            </a:endParaRPr>
          </a:p>
        </p:txBody>
      </p:sp>
      <p:sp>
        <p:nvSpPr>
          <p:cNvPr id="3" name="Text Placeholder 2"/>
          <p:cNvSpPr>
            <a:spLocks noGrp="1"/>
          </p:cNvSpPr>
          <p:nvPr>
            <p:ph sz="quarter" idx="14"/>
          </p:nvPr>
        </p:nvSpPr>
        <p:spPr/>
        <p:txBody>
          <a:bodyPr anchor="t"/>
          <a:lstStyle/>
          <a:p>
            <a:r>
              <a:rPr lang="en-US"/>
              <a:t>Welcome</a:t>
            </a:r>
          </a:p>
          <a:p>
            <a:r>
              <a:rPr lang="en-US"/>
              <a:t>Frontend stack</a:t>
            </a:r>
          </a:p>
          <a:p>
            <a:r>
              <a:rPr lang="en-US"/>
              <a:t>Concepts &amp; Assignments</a:t>
            </a:r>
          </a:p>
          <a:p>
            <a:pPr lvl="1"/>
            <a:r>
              <a:rPr lang="en-US"/>
              <a:t>2-4 Getting started</a:t>
            </a:r>
          </a:p>
          <a:p>
            <a:pPr lvl="1"/>
            <a:r>
              <a:rPr lang="en-US"/>
              <a:t>5 Getting dirty</a:t>
            </a:r>
          </a:p>
          <a:p>
            <a:pPr lvl="1"/>
            <a:r>
              <a:rPr lang="en-US"/>
              <a:t>6-7 A little breather</a:t>
            </a:r>
          </a:p>
          <a:p>
            <a:pPr lvl="1"/>
            <a:r>
              <a:rPr lang="en-US"/>
              <a:t>8 Being sensible</a:t>
            </a:r>
          </a:p>
          <a:p>
            <a:pPr lvl="1"/>
            <a:r>
              <a:rPr lang="en-US"/>
              <a:t>9 Going crazy (as in fun)</a:t>
            </a:r>
          </a:p>
          <a:p>
            <a:r>
              <a:rPr lang="en-US"/>
              <a:t>Lunch 11:30 and snacks later</a:t>
            </a:r>
          </a:p>
        </p:txBody>
      </p:sp>
    </p:spTree>
    <p:extLst>
      <p:ext uri="{BB962C8B-B14F-4D97-AF65-F5344CB8AC3E}">
        <p14:creationId xmlns:p14="http://schemas.microsoft.com/office/powerpoint/2010/main" val="77967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Our Frontend Stack</a:t>
            </a:r>
          </a:p>
        </p:txBody>
      </p:sp>
      <p:sp>
        <p:nvSpPr>
          <p:cNvPr id="3" name="Text Placeholder 2"/>
          <p:cNvSpPr>
            <a:spLocks noGrp="1"/>
          </p:cNvSpPr>
          <p:nvPr>
            <p:ph sz="quarter" idx="14"/>
          </p:nvPr>
        </p:nvSpPr>
        <p:spPr/>
        <p:txBody>
          <a:bodyPr/>
          <a:lstStyle/>
          <a:p>
            <a:r>
              <a:rPr lang="en-US" err="1"/>
              <a:t>Vue</a:t>
            </a:r>
            <a:r>
              <a:rPr lang="en-US"/>
              <a:t> + </a:t>
            </a:r>
            <a:r>
              <a:rPr lang="en-US" err="1"/>
              <a:t>VueX</a:t>
            </a:r>
            <a:endParaRPr lang="en-US"/>
          </a:p>
          <a:p>
            <a:pPr lvl="1"/>
            <a:r>
              <a:rPr lang="en-US"/>
              <a:t>The frontend code where 99% of the coding is done</a:t>
            </a:r>
          </a:p>
          <a:p>
            <a:r>
              <a:rPr lang="en-US"/>
              <a:t>Babel</a:t>
            </a:r>
          </a:p>
          <a:p>
            <a:pPr lvl="1"/>
            <a:r>
              <a:rPr lang="en-US"/>
              <a:t>The </a:t>
            </a:r>
            <a:r>
              <a:rPr lang="en-US" err="1"/>
              <a:t>transpiler</a:t>
            </a:r>
            <a:r>
              <a:rPr lang="en-US"/>
              <a:t> that makes your cutting edge code run even on old browsers</a:t>
            </a:r>
          </a:p>
          <a:p>
            <a:r>
              <a:rPr lang="en-US" err="1"/>
              <a:t>Webpack</a:t>
            </a:r>
            <a:r>
              <a:rPr lang="en-US"/>
              <a:t> 4</a:t>
            </a:r>
          </a:p>
          <a:p>
            <a:pPr lvl="1"/>
            <a:r>
              <a:rPr lang="en-US"/>
              <a:t>The bundler which combines everything into a package you can deploy &amp; run</a:t>
            </a:r>
          </a:p>
        </p:txBody>
      </p:sp>
    </p:spTree>
    <p:extLst>
      <p:ext uri="{BB962C8B-B14F-4D97-AF65-F5344CB8AC3E}">
        <p14:creationId xmlns:p14="http://schemas.microsoft.com/office/powerpoint/2010/main" val="22451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Concept: Component </a:t>
            </a:r>
          </a:p>
        </p:txBody>
      </p:sp>
      <p:sp>
        <p:nvSpPr>
          <p:cNvPr id="5" name="Content Placeholder 4"/>
          <p:cNvSpPr>
            <a:spLocks noGrp="1"/>
          </p:cNvSpPr>
          <p:nvPr>
            <p:ph sz="quarter" idx="14"/>
          </p:nvPr>
        </p:nvSpPr>
        <p:spPr>
          <a:xfrm>
            <a:off x="1321914" y="1484313"/>
            <a:ext cx="10625581" cy="4679950"/>
          </a:xfrm>
        </p:spPr>
        <p:txBody>
          <a:bodyPr anchor="t"/>
          <a:lstStyle/>
          <a:p>
            <a:r>
              <a:rPr lang="en-US" dirty="0"/>
              <a:t>export something</a:t>
            </a:r>
          </a:p>
          <a:p>
            <a:r>
              <a:rPr lang="en-US" dirty="0"/>
              <a:t>export default C</a:t>
            </a:r>
          </a:p>
          <a:p>
            <a:r>
              <a:rPr lang="en-US" dirty="0"/>
              <a:t>import C from './module'</a:t>
            </a:r>
          </a:p>
          <a:p>
            <a:r>
              <a:rPr lang="en-US" dirty="0"/>
              <a:t>import { something } from './module'   === </a:t>
            </a:r>
            <a:r>
              <a:rPr lang="en-US" dirty="0" err="1"/>
              <a:t>C.something</a:t>
            </a:r>
            <a:endParaRPr lang="en-US" dirty="0"/>
          </a:p>
          <a:p>
            <a:r>
              <a:rPr lang="en-US" dirty="0"/>
              <a:t>.</a:t>
            </a:r>
            <a:r>
              <a:rPr lang="en-US" dirty="0" err="1"/>
              <a:t>vue</a:t>
            </a:r>
            <a:r>
              <a:rPr lang="en-US" dirty="0"/>
              <a:t> files:</a:t>
            </a:r>
          </a:p>
          <a:p>
            <a:pPr marL="457200" lvl="1" indent="0">
              <a:buNone/>
            </a:pPr>
            <a:r>
              <a:rPr lang="en-US" dirty="0"/>
              <a:t>&lt;template&gt;&lt;/template&gt;</a:t>
            </a:r>
          </a:p>
          <a:p>
            <a:pPr marL="457200" lvl="1" indent="0">
              <a:buNone/>
            </a:pPr>
            <a:r>
              <a:rPr lang="en-US" dirty="0"/>
              <a:t>&lt;script&gt;&lt;/script&gt;</a:t>
            </a:r>
          </a:p>
          <a:p>
            <a:pPr marL="457200" lvl="1" indent="0">
              <a:buNone/>
            </a:pPr>
            <a:r>
              <a:rPr lang="en-US" dirty="0"/>
              <a:t>&lt;style&gt;&lt;/style&gt;</a:t>
            </a:r>
          </a:p>
        </p:txBody>
      </p:sp>
    </p:spTree>
    <p:extLst>
      <p:ext uri="{BB962C8B-B14F-4D97-AF65-F5344CB8AC3E}">
        <p14:creationId xmlns:p14="http://schemas.microsoft.com/office/powerpoint/2010/main" val="39119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Properties etc.</a:t>
            </a:r>
          </a:p>
        </p:txBody>
      </p:sp>
      <p:sp>
        <p:nvSpPr>
          <p:cNvPr id="5" name="Content Placeholder 4"/>
          <p:cNvSpPr>
            <a:spLocks noGrp="1"/>
          </p:cNvSpPr>
          <p:nvPr>
            <p:ph sz="quarter" idx="14"/>
          </p:nvPr>
        </p:nvSpPr>
        <p:spPr>
          <a:xfrm>
            <a:off x="1321914" y="1484313"/>
            <a:ext cx="10625581" cy="4679950"/>
          </a:xfrm>
        </p:spPr>
        <p:txBody>
          <a:bodyPr anchor="t"/>
          <a:lstStyle/>
          <a:p>
            <a:r>
              <a:rPr lang="en-US" dirty="0"/>
              <a:t>props =&gt; external</a:t>
            </a:r>
          </a:p>
          <a:p>
            <a:r>
              <a:rPr lang="en-US" dirty="0"/>
              <a:t>data =&gt; internal</a:t>
            </a:r>
          </a:p>
          <a:p>
            <a:r>
              <a:rPr lang="en-US" dirty="0"/>
              <a:t>computed =&gt; generated (functions)</a:t>
            </a:r>
          </a:p>
          <a:p>
            <a:r>
              <a:rPr lang="en-US" dirty="0"/>
              <a:t>methods =&gt; methods for events</a:t>
            </a:r>
          </a:p>
          <a:p>
            <a:endParaRPr lang="en-US" dirty="0"/>
          </a:p>
          <a:p>
            <a:endParaRPr lang="en-US" dirty="0"/>
          </a:p>
        </p:txBody>
      </p:sp>
    </p:spTree>
    <p:extLst>
      <p:ext uri="{BB962C8B-B14F-4D97-AF65-F5344CB8AC3E}">
        <p14:creationId xmlns:p14="http://schemas.microsoft.com/office/powerpoint/2010/main" val="47648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Assignments 2 - 4</a:t>
            </a:r>
          </a:p>
        </p:txBody>
      </p:sp>
    </p:spTree>
    <p:extLst>
      <p:ext uri="{BB962C8B-B14F-4D97-AF65-F5344CB8AC3E}">
        <p14:creationId xmlns:p14="http://schemas.microsoft.com/office/powerpoint/2010/main" val="274757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C67E-57C3-4F1E-A6A5-E892C0BD9427}"/>
              </a:ext>
            </a:extLst>
          </p:cNvPr>
          <p:cNvSpPr>
            <a:spLocks noGrp="1"/>
          </p:cNvSpPr>
          <p:nvPr>
            <p:ph type="title"/>
          </p:nvPr>
        </p:nvSpPr>
        <p:spPr/>
        <p:txBody>
          <a:bodyPr/>
          <a:lstStyle/>
          <a:p>
            <a:r>
              <a:rPr lang="en-US"/>
              <a:t>Concept: EcmaScript6 -&gt; </a:t>
            </a:r>
            <a:r>
              <a:rPr lang="en-US" err="1"/>
              <a:t>Destructuring</a:t>
            </a:r>
          </a:p>
        </p:txBody>
      </p:sp>
      <p:sp>
        <p:nvSpPr>
          <p:cNvPr id="3" name="Content Placeholder 2">
            <a:extLst>
              <a:ext uri="{FF2B5EF4-FFF2-40B4-BE49-F238E27FC236}">
                <a16:creationId xmlns:a16="http://schemas.microsoft.com/office/drawing/2014/main" id="{BF13524A-CB33-4460-BD7C-4B1509E7B1C3}"/>
              </a:ext>
            </a:extLst>
          </p:cNvPr>
          <p:cNvSpPr>
            <a:spLocks noGrp="1"/>
          </p:cNvSpPr>
          <p:nvPr>
            <p:ph sz="quarter" idx="14"/>
          </p:nvPr>
        </p:nvSpPr>
        <p:spPr/>
        <p:txBody>
          <a:bodyPr anchor="t"/>
          <a:lstStyle/>
          <a:p>
            <a:pPr marL="0" indent="0">
              <a:buNone/>
            </a:pPr>
            <a:endParaRPr lang="en-US"/>
          </a:p>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87B18EE3-4E4A-4E76-A626-533A2D86C108}"/>
              </a:ext>
            </a:extLst>
          </p:cNvPr>
          <p:cNvPicPr>
            <a:picLocks noChangeAspect="1"/>
          </p:cNvPicPr>
          <p:nvPr/>
        </p:nvPicPr>
        <p:blipFill>
          <a:blip r:embed="rId2"/>
          <a:stretch>
            <a:fillRect/>
          </a:stretch>
        </p:blipFill>
        <p:spPr>
          <a:xfrm>
            <a:off x="1319211" y="1423674"/>
            <a:ext cx="10125073" cy="3605837"/>
          </a:xfrm>
          <a:prstGeom prst="rect">
            <a:avLst/>
          </a:prstGeom>
        </p:spPr>
      </p:pic>
    </p:spTree>
    <p:extLst>
      <p:ext uri="{BB962C8B-B14F-4D97-AF65-F5344CB8AC3E}">
        <p14:creationId xmlns:p14="http://schemas.microsoft.com/office/powerpoint/2010/main" val="123318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963C-19C0-4807-AF91-8F32E7E4D014}"/>
              </a:ext>
            </a:extLst>
          </p:cNvPr>
          <p:cNvSpPr>
            <a:spLocks noGrp="1"/>
          </p:cNvSpPr>
          <p:nvPr>
            <p:ph type="title"/>
          </p:nvPr>
        </p:nvSpPr>
        <p:spPr/>
        <p:txBody>
          <a:bodyPr/>
          <a:lstStyle/>
          <a:p>
            <a:r>
              <a:rPr lang="en-US" sz="4000"/>
              <a:t>Concept: EcmaScript6 -&gt; Spread operator</a:t>
            </a:r>
          </a:p>
        </p:txBody>
      </p:sp>
      <p:sp>
        <p:nvSpPr>
          <p:cNvPr id="3" name="Content Placeholder 2">
            <a:extLst>
              <a:ext uri="{FF2B5EF4-FFF2-40B4-BE49-F238E27FC236}">
                <a16:creationId xmlns:a16="http://schemas.microsoft.com/office/drawing/2014/main" id="{DDB1B732-D530-4F66-9120-5FE05F13CFFB}"/>
              </a:ext>
            </a:extLst>
          </p:cNvPr>
          <p:cNvSpPr>
            <a:spLocks noGrp="1"/>
          </p:cNvSpPr>
          <p:nvPr>
            <p:ph sz="quarter" idx="14"/>
          </p:nvPr>
        </p:nvSpPr>
        <p:spPr/>
        <p:txBody>
          <a:bodyPr anchor="t"/>
          <a:lstStyle/>
          <a:p>
            <a:pPr marL="0" indent="0">
              <a:buNone/>
            </a:pPr>
            <a:endParaRPr lang="en-US" sz="3200"/>
          </a:p>
          <a:p>
            <a:endParaRPr lang="en-US" sz="3200"/>
          </a:p>
        </p:txBody>
      </p:sp>
      <p:pic>
        <p:nvPicPr>
          <p:cNvPr id="6" name="Picture 6" descr="A screenshot of a cell phone&#10;&#10;Description generated with very high confidence">
            <a:extLst>
              <a:ext uri="{FF2B5EF4-FFF2-40B4-BE49-F238E27FC236}">
                <a16:creationId xmlns:a16="http://schemas.microsoft.com/office/drawing/2014/main" id="{88DB142A-0725-4B32-B2CC-0D1FA70A8690}"/>
              </a:ext>
            </a:extLst>
          </p:cNvPr>
          <p:cNvPicPr>
            <a:picLocks noChangeAspect="1"/>
          </p:cNvPicPr>
          <p:nvPr/>
        </p:nvPicPr>
        <p:blipFill>
          <a:blip r:embed="rId2"/>
          <a:stretch>
            <a:fillRect/>
          </a:stretch>
        </p:blipFill>
        <p:spPr>
          <a:xfrm>
            <a:off x="1319211" y="1486058"/>
            <a:ext cx="6904433" cy="4266883"/>
          </a:xfrm>
          <a:prstGeom prst="rect">
            <a:avLst/>
          </a:prstGeom>
        </p:spPr>
      </p:pic>
    </p:spTree>
    <p:extLst>
      <p:ext uri="{BB962C8B-B14F-4D97-AF65-F5344CB8AC3E}">
        <p14:creationId xmlns:p14="http://schemas.microsoft.com/office/powerpoint/2010/main" val="189280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8CD9DAE-C2E2-4026-9BBB-03C80EDAAED9}"/>
              </a:ext>
            </a:extLst>
          </p:cNvPr>
          <p:cNvPicPr>
            <a:picLocks noChangeAspect="1"/>
          </p:cNvPicPr>
          <p:nvPr/>
        </p:nvPicPr>
        <p:blipFill rotWithShape="1">
          <a:blip r:embed="rId2"/>
          <a:srcRect l="1527" t="6960" r="4341" b="10952"/>
          <a:stretch/>
        </p:blipFill>
        <p:spPr>
          <a:xfrm>
            <a:off x="3732365" y="683121"/>
            <a:ext cx="8414196" cy="5766678"/>
          </a:xfrm>
          <a:prstGeom prst="rect">
            <a:avLst/>
          </a:prstGeom>
        </p:spPr>
      </p:pic>
      <p:sp>
        <p:nvSpPr>
          <p:cNvPr id="4" name="Title 3"/>
          <p:cNvSpPr>
            <a:spLocks noGrp="1"/>
          </p:cNvSpPr>
          <p:nvPr>
            <p:ph type="title"/>
          </p:nvPr>
        </p:nvSpPr>
        <p:spPr/>
        <p:txBody>
          <a:bodyPr/>
          <a:lstStyle/>
          <a:p>
            <a:r>
              <a:rPr lang="en-US"/>
              <a:t>Concept: </a:t>
            </a:r>
            <a:r>
              <a:rPr lang="en-US" err="1"/>
              <a:t>Vuex</a:t>
            </a:r>
            <a:r>
              <a:rPr lang="en-US"/>
              <a:t> / Store</a:t>
            </a:r>
            <a:endParaRPr lang="en-US" err="1"/>
          </a:p>
        </p:txBody>
      </p:sp>
      <p:sp>
        <p:nvSpPr>
          <p:cNvPr id="5" name="Content Placeholder 4"/>
          <p:cNvSpPr>
            <a:spLocks noGrp="1"/>
          </p:cNvSpPr>
          <p:nvPr>
            <p:ph sz="quarter" idx="14"/>
          </p:nvPr>
        </p:nvSpPr>
        <p:spPr>
          <a:xfrm>
            <a:off x="1321914" y="1484313"/>
            <a:ext cx="9597600" cy="4679950"/>
          </a:xfrm>
        </p:spPr>
        <p:txBody>
          <a:bodyPr anchor="t"/>
          <a:lstStyle/>
          <a:p>
            <a:r>
              <a:rPr lang="en-US"/>
              <a:t>State</a:t>
            </a:r>
            <a:endParaRPr lang="en-US" sz="2800"/>
          </a:p>
          <a:p>
            <a:r>
              <a:rPr lang="en-US"/>
              <a:t>Mutations</a:t>
            </a:r>
          </a:p>
          <a:p>
            <a:r>
              <a:rPr lang="en-US"/>
              <a:t>Actions</a:t>
            </a:r>
          </a:p>
        </p:txBody>
      </p:sp>
    </p:spTree>
    <p:extLst>
      <p:ext uri="{BB962C8B-B14F-4D97-AF65-F5344CB8AC3E}">
        <p14:creationId xmlns:p14="http://schemas.microsoft.com/office/powerpoint/2010/main" val="857154214"/>
      </p:ext>
    </p:extLst>
  </p:cSld>
  <p:clrMapOvr>
    <a:masterClrMapping/>
  </p:clrMapOvr>
</p:sld>
</file>

<file path=ppt/theme/theme1.xml><?xml version="1.0" encoding="utf-8"?>
<a:theme xmlns:a="http://schemas.openxmlformats.org/drawingml/2006/main" name="Netcompany">
  <a:themeElements>
    <a:clrScheme name="Brugerdefineret 26">
      <a:dk1>
        <a:sysClr val="windowText" lastClr="000000"/>
      </a:dk1>
      <a:lt1>
        <a:sysClr val="window" lastClr="FFFFFF"/>
      </a:lt1>
      <a:dk2>
        <a:srgbClr val="B5C6CD"/>
      </a:dk2>
      <a:lt2>
        <a:srgbClr val="395B73"/>
      </a:lt2>
      <a:accent1>
        <a:srgbClr val="50B8C1"/>
      </a:accent1>
      <a:accent2>
        <a:srgbClr val="0F2147"/>
      </a:accent2>
      <a:accent3>
        <a:srgbClr val="5CBDAA"/>
      </a:accent3>
      <a:accent4>
        <a:srgbClr val="DE9C2B"/>
      </a:accent4>
      <a:accent5>
        <a:srgbClr val="E7D8B9"/>
      </a:accent5>
      <a:accent6>
        <a:srgbClr val="E46053"/>
      </a:accent6>
      <a:hlink>
        <a:srgbClr val="168FA1"/>
      </a:hlink>
      <a:folHlink>
        <a:srgbClr val="A8584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EN - Netcompany Powerpoint Template" id="{600B74C2-AFA4-3F47-9E6D-9366C0F63FB4}" vid="{3B705851-D7DB-0141-8B17-769C15DA750D}"/>
    </a:ext>
  </a:extLst>
</a:theme>
</file>

<file path=ppt/theme/theme2.xml><?xml version="1.0" encoding="utf-8"?>
<a:theme xmlns:a="http://schemas.openxmlformats.org/drawingml/2006/main" name="Netcompany forside">
  <a:themeElements>
    <a:clrScheme name="Brugerdefineret 26">
      <a:dk1>
        <a:sysClr val="windowText" lastClr="000000"/>
      </a:dk1>
      <a:lt1>
        <a:sysClr val="window" lastClr="FFFFFF"/>
      </a:lt1>
      <a:dk2>
        <a:srgbClr val="B5C6CD"/>
      </a:dk2>
      <a:lt2>
        <a:srgbClr val="395B73"/>
      </a:lt2>
      <a:accent1>
        <a:srgbClr val="50B8C1"/>
      </a:accent1>
      <a:accent2>
        <a:srgbClr val="0F2147"/>
      </a:accent2>
      <a:accent3>
        <a:srgbClr val="5CBDAA"/>
      </a:accent3>
      <a:accent4>
        <a:srgbClr val="DE9C2B"/>
      </a:accent4>
      <a:accent5>
        <a:srgbClr val="E7D8B9"/>
      </a:accent5>
      <a:accent6>
        <a:srgbClr val="E46053"/>
      </a:accent6>
      <a:hlink>
        <a:srgbClr val="168FA1"/>
      </a:hlink>
      <a:folHlink>
        <a:srgbClr val="A8584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N - Netcompany Powerpoint Template" id="{600B74C2-AFA4-3F47-9E6D-9366C0F63FB4}" vid="{CC2D6C4B-B9DB-1744-90D9-B9F420DC3C83}"/>
    </a:ext>
  </a:extLst>
</a:theme>
</file>

<file path=ppt/theme/theme3.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43365BADAF0A24D90DB1F3DE146000C" ma:contentTypeVersion="14" ma:contentTypeDescription="Opret et nyt dokument." ma:contentTypeScope="" ma:versionID="b741021eedef7a7115eb72c43f129bee">
  <xsd:schema xmlns:xsd="http://www.w3.org/2001/XMLSchema" xmlns:xs="http://www.w3.org/2001/XMLSchema" xmlns:p="http://schemas.microsoft.com/office/2006/metadata/properties" xmlns:ns1="http://schemas.microsoft.com/sharepoint/v3" xmlns:ns2="3062a005-2a53-49b8-87d1-0d9762f3d40a" xmlns:ns3="9c035199-34fe-41f5-aa4a-b81609954cdd" targetNamespace="http://schemas.microsoft.com/office/2006/metadata/properties" ma:root="true" ma:fieldsID="2c5dfc0e83f06806dd4d1cafe43f1ef1" ns1:_="" ns2:_="" ns3:_="">
    <xsd:import namespace="http://schemas.microsoft.com/sharepoint/v3"/>
    <xsd:import namespace="3062a005-2a53-49b8-87d1-0d9762f3d40a"/>
    <xsd:import namespace="9c035199-34fe-41f5-aa4a-b81609954cdd"/>
    <xsd:element name="properties">
      <xsd:complexType>
        <xsd:sequence>
          <xsd:element name="documentManagement">
            <xsd:complexType>
              <xsd:all>
                <xsd:element ref="ns2:_dlc_DocId" minOccurs="0"/>
                <xsd:element ref="ns2:_dlc_DocIdUrl" minOccurs="0"/>
                <xsd:element ref="ns2:_dlc_DocIdPersistId" minOccurs="0"/>
                <xsd:element ref="ns1:CCMTemplateName" minOccurs="0"/>
                <xsd:element ref="ns1:CCMTemplateVersion" minOccurs="0"/>
                <xsd:element ref="ns1:CCMTemplateDate" minOccurs="0"/>
                <xsd:element ref="ns1:CCMTemplateResponsible" minOccurs="0"/>
                <xsd:element ref="ns3:R_x00e6_kkef_x00f8_lge" minOccurs="0"/>
                <xsd:element ref="ns3:TemplateType"/>
                <xsd:element ref="ns1:Deliverable" minOccurs="0"/>
                <xsd:element ref="ns3:Sprog" minOccurs="0"/>
                <xsd:element ref="ns3:Guidelin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CMTemplateName" ma:index="11" nillable="true" ma:displayName="Skabelon navn" ma:description="" ma:internalName="CCMTemplateName" ma:readOnly="false">
      <xsd:simpleType>
        <xsd:restriction base="dms:Text"/>
      </xsd:simpleType>
    </xsd:element>
    <xsd:element name="CCMTemplateVersion" ma:index="12" nillable="true" ma:displayName="Skabelon version" ma:description="" ma:internalName="CCMTemplateVersion" ma:readOnly="false">
      <xsd:simpleType>
        <xsd:restriction base="dms:Text"/>
      </xsd:simpleType>
    </xsd:element>
    <xsd:element name="CCMTemplateDate" ma:index="13" nillable="true" ma:displayName="Skabelon dato" ma:description="" ma:internalName="CCMTemplateDate" ma:readOnly="false">
      <xsd:simpleType>
        <xsd:restriction base="dms:DateTime"/>
      </xsd:simpleType>
    </xsd:element>
    <xsd:element name="CCMTemplateResponsible" ma:index="14" nillable="true" ma:displayName="Skabelon ansvarlig" ma:description="" ma:internalName="CCMTemplateResponsible"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liverable" ma:index="17" nillable="true" ma:displayName="Slutprodukt" ma:internalName="Deliverabl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062a005-2a53-49b8-87d1-0d9762f3d40a" elementFormDefault="qualified">
    <xsd:import namespace="http://schemas.microsoft.com/office/2006/documentManagement/types"/>
    <xsd:import namespace="http://schemas.microsoft.com/office/infopath/2007/PartnerControls"/>
    <xsd:element name="_dlc_DocId" ma:index="8" nillable="true" ma:displayName="Værdi for dokument-id" ma:description="Værdien af det dokument-id, der er tildelt dette element." ma:internalName="_dlc_DocId" ma:readOnly="true">
      <xsd:simpleType>
        <xsd:restriction base="dms:Text"/>
      </xsd:simpleType>
    </xsd:element>
    <xsd:element name="_dlc_DocIdUrl" ma:index="9" nillable="true" ma:displayName="Dokument-id" ma:description="Permanent link til dette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Vedvarende id" ma:description="Behold id ved tilføjelse."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c035199-34fe-41f5-aa4a-b81609954cdd" elementFormDefault="qualified">
    <xsd:import namespace="http://schemas.microsoft.com/office/2006/documentManagement/types"/>
    <xsd:import namespace="http://schemas.microsoft.com/office/infopath/2007/PartnerControls"/>
    <xsd:element name="R_x00e6_kkef_x00f8_lge" ma:index="15" nillable="true" ma:displayName="Rækkefølge" ma:internalName="R_x00e6_kkef_x00f8_lge">
      <xsd:simpleType>
        <xsd:restriction base="dms:Text">
          <xsd:maxLength value="10"/>
        </xsd:restriction>
      </xsd:simpleType>
    </xsd:element>
    <xsd:element name="TemplateType" ma:index="16" ma:displayName="Skabelontype" ma:default="Slutprodukter" ma:format="Dropdown" ma:internalName="TemplateType">
      <xsd:simpleType>
        <xsd:restriction base="dms:Choice">
          <xsd:enumeration value="Slutprodukter"/>
          <xsd:enumeration value="Generelt"/>
        </xsd:restriction>
      </xsd:simpleType>
    </xsd:element>
    <xsd:element name="Sprog" ma:index="18" nillable="true" ma:displayName="Sprog" ma:default="DA" ma:format="Dropdown" ma:internalName="Sprog">
      <xsd:simpleType>
        <xsd:restriction base="dms:Choice">
          <xsd:enumeration value="DA"/>
          <xsd:enumeration value="EN"/>
        </xsd:restriction>
      </xsd:simpleType>
    </xsd:element>
    <xsd:element name="Guideline" ma:index="19" nillable="true" ma:displayName="Guideline" ma:format="Hyperlink" ma:internalName="Guideline">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_x00e6_kkef_x00f8_lge xmlns="9c035199-34fe-41f5-aa4a-b81609954cdd">30</R_x00e6_kkef_x00f8_lge>
    <Guideline xmlns="9c035199-34fe-41f5-aa4a-b81609954cdd">
      <Url xsi:nil="true"/>
      <Description xsi:nil="true"/>
    </Guideline>
    <CCMTemplateName xmlns="http://schemas.microsoft.com/sharepoint/v3" xsi:nil="true"/>
    <CCMTemplateVersion xmlns="http://schemas.microsoft.com/sharepoint/v3" xsi:nil="true"/>
    <Sprog xmlns="9c035199-34fe-41f5-aa4a-b81609954cdd">DA</Sprog>
    <CCMTemplateDate xmlns="http://schemas.microsoft.com/sharepoint/v3">2014-07-30T22:00:00+00:00</CCMTemplateDate>
    <CCMTemplateResponsible xmlns="http://schemas.microsoft.com/sharepoint/v3">
      <UserInfo>
        <DisplayName/>
        <AccountId xsi:nil="true"/>
        <AccountType/>
      </UserInfo>
    </CCMTemplateResponsible>
    <TemplateType xmlns="9c035199-34fe-41f5-aa4a-b81609954cdd">Generelt</TemplateType>
    <Deliverable xmlns="http://schemas.microsoft.com/sharepoint/v3" xsi:nil="true"/>
    <_dlc_DocId xmlns="3062a005-2a53-49b8-87d1-0d9762f3d40a">T2YKUWDCCE4Z-12-78</_dlc_DocId>
    <_dlc_DocIdUrl xmlns="3062a005-2a53-49b8-87d1-0d9762f3d40a">
      <Url>https://goto.netcompany.com/GOAdministration/_layouts/15/DocIdRedir.aspx?ID=T2YKUWDCCE4Z-12-78</Url>
      <Description>T2YKUWDCCE4Z-12-78</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E944545-B07D-4744-9E03-4F3AE3179F49}">
  <ds:schemaRefs>
    <ds:schemaRef ds:uri="3062a005-2a53-49b8-87d1-0d9762f3d40a"/>
    <ds:schemaRef ds:uri="9c035199-34fe-41f5-aa4a-b81609954c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F079C28-9DF0-4EFB-8188-5610D5EC9E09}">
  <ds:schemaRefs>
    <ds:schemaRef ds:uri="http://schemas.microsoft.com/sharepoint/v3/contenttype/forms"/>
  </ds:schemaRefs>
</ds:datastoreItem>
</file>

<file path=customXml/itemProps3.xml><?xml version="1.0" encoding="utf-8"?>
<ds:datastoreItem xmlns:ds="http://schemas.openxmlformats.org/officeDocument/2006/customXml" ds:itemID="{09A24B84-AF68-4B06-89ED-A483BC44F19D}">
  <ds:schemaRefs>
    <ds:schemaRef ds:uri="3062a005-2a53-49b8-87d1-0d9762f3d40a"/>
    <ds:schemaRef ds:uri="9c035199-34fe-41f5-aa4a-b81609954c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D1E5903D-C562-45A7-965B-C767CC23E66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21</TotalTime>
  <Words>318</Words>
  <Application>Microsoft Office PowerPoint</Application>
  <PresentationFormat>Widescreen</PresentationFormat>
  <Paragraphs>105</Paragraphs>
  <Slides>18</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Cambria</vt:lpstr>
      <vt:lpstr>Netcompany</vt:lpstr>
      <vt:lpstr>Netcompany forside</vt:lpstr>
      <vt:lpstr>Frontend Development</vt:lpstr>
      <vt:lpstr>Agenda</vt:lpstr>
      <vt:lpstr>Our Frontend Stack</vt:lpstr>
      <vt:lpstr>Concept: Component </vt:lpstr>
      <vt:lpstr>Concept: Properties etc.</vt:lpstr>
      <vt:lpstr>Assignments 2 - 4</vt:lpstr>
      <vt:lpstr>Concept: EcmaScript6 -&gt; Destructuring</vt:lpstr>
      <vt:lpstr>Concept: EcmaScript6 -&gt; Spread operator</vt:lpstr>
      <vt:lpstr>Concept: Vuex / Store</vt:lpstr>
      <vt:lpstr>Assignment 5</vt:lpstr>
      <vt:lpstr>Concept: Vue Router</vt:lpstr>
      <vt:lpstr>Concept: Vue Route</vt:lpstr>
      <vt:lpstr>Assignments 6 - 7</vt:lpstr>
      <vt:lpstr>Concept: TDD</vt:lpstr>
      <vt:lpstr>Assignment 8</vt:lpstr>
      <vt:lpstr>Concept: Talk to server</vt:lpstr>
      <vt:lpstr>Assignment 9</vt:lpstr>
      <vt:lpstr>Concept: Talk to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Development</dc:title>
  <dc:creator>Mikkel Steine</dc:creator>
  <cp:lastModifiedBy>Øystein Kvamme Repp</cp:lastModifiedBy>
  <cp:revision>4</cp:revision>
  <dcterms:modified xsi:type="dcterms:W3CDTF">2019-02-11T20:02:12Z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0x010100B43365BADAF0A24D90DB1F3DE146000C</vt:lpwstr>
  </property>
  <property fmtid="{D5CDD505-2E9C-101B-9397-08002B2CF9AE}" pid="3" name="CCMSystem">
    <vt:lpwstr> </vt:lpwstr>
  </property>
  <property fmtid="{D5CDD505-2E9C-101B-9397-08002B2CF9AE}" pid="4" name="CCMSystemID">
    <vt:lpwstr>a83c9e44-5554-4fe4-9554-0ea6ec621664</vt:lpwstr>
  </property>
  <property fmtid="{D5CDD505-2E9C-101B-9397-08002B2CF9AE}" pid="5" name="Status">
    <vt:lpwstr>;#01 - Ny;#10 - Analyse;#20 - Design;#30 - Implementering;#40 - Test;#50 - Transition;#60 - I drift;#90 - Lukket;#</vt:lpwstr>
  </property>
  <property fmtid="{D5CDD505-2E9C-101B-9397-08002B2CF9AE}" pid="6" name="_dlc_DocIdItemGuid">
    <vt:lpwstr>82f6be10-f1f0-421b-adb0-f6f4439c53cf</vt:lpwstr>
  </property>
</Properties>
</file>