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5"/>
    <p:sldMasterId id="2147483648" r:id="rId6"/>
  </p:sldMasterIdLst>
  <p:notesMasterIdLst>
    <p:notesMasterId r:id="rId11"/>
  </p:notesMasterIdLst>
  <p:sldIdLst>
    <p:sldId id="256" r:id="rId7"/>
    <p:sldId id="267" r:id="rId8"/>
    <p:sldId id="268" r:id="rId9"/>
    <p:sldId id="265" r:id="rId10"/>
  </p:sldIdLst>
  <p:sldSz cx="12192000" cy="6858000"/>
  <p:notesSz cx="6797675" cy="9926638"/>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 userDrawn="1">
          <p15:clr>
            <a:srgbClr val="A4A3A4"/>
          </p15:clr>
        </p15:guide>
        <p15:guide id="2" orient="horz" pos="4010" userDrawn="1">
          <p15:clr>
            <a:srgbClr val="A4A3A4"/>
          </p15:clr>
        </p15:guide>
        <p15:guide id="3" orient="horz" pos="1322" userDrawn="1">
          <p15:clr>
            <a:srgbClr val="A4A3A4"/>
          </p15:clr>
        </p15:guide>
        <p15:guide id="4" orient="horz" pos="3748" userDrawn="1">
          <p15:clr>
            <a:srgbClr val="A4A3A4"/>
          </p15:clr>
        </p15:guide>
        <p15:guide id="5" pos="7403" userDrawn="1">
          <p15:clr>
            <a:srgbClr val="A4A3A4"/>
          </p15:clr>
        </p15:guide>
        <p15:guide id="6" pos="5292" userDrawn="1">
          <p15:clr>
            <a:srgbClr val="A4A3A4"/>
          </p15:clr>
        </p15:guide>
        <p15:guide id="7" pos="277" userDrawn="1">
          <p15:clr>
            <a:srgbClr val="A4A3A4"/>
          </p15:clr>
        </p15:guide>
        <p15:guide id="8" pos="6345" userDrawn="1">
          <p15:clr>
            <a:srgbClr val="A4A3A4"/>
          </p15:clr>
        </p15:guide>
        <p15:guide id="9" pos="8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6CD"/>
    <a:srgbClr val="395B73"/>
    <a:srgbClr val="B8C4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9" autoAdjust="0"/>
    <p:restoredTop sz="96395" autoAdjust="0"/>
  </p:normalViewPr>
  <p:slideViewPr>
    <p:cSldViewPr snapToGrid="0" snapToObjects="1">
      <p:cViewPr varScale="1">
        <p:scale>
          <a:sx n="163" d="100"/>
          <a:sy n="163" d="100"/>
        </p:scale>
        <p:origin x="192" y="576"/>
      </p:cViewPr>
      <p:guideLst>
        <p:guide orient="horz" pos="205"/>
        <p:guide orient="horz" pos="4010"/>
        <p:guide orient="horz" pos="1322"/>
        <p:guide orient="horz" pos="3748"/>
        <p:guide pos="7403"/>
        <p:guide pos="5292"/>
        <p:guide pos="277"/>
        <p:guide pos="6345"/>
        <p:guide pos="8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7DBBFD3-6343-324F-8648-82EA0B3F1D65}" type="datetimeFigureOut">
              <a:t>11.04.2018</a:t>
            </a:fld>
            <a:endParaRPr lang="da-DK"/>
          </a:p>
        </p:txBody>
      </p:sp>
      <p:sp>
        <p:nvSpPr>
          <p:cNvPr id="4" name="Pladsholder til diasbillede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EFAC016E-5E5F-3248-8F94-DBEB972C2B51}" type="slidenum">
              <a:t>‹#›</a:t>
            </a:fld>
            <a:endParaRPr lang="da-DK"/>
          </a:p>
        </p:txBody>
      </p:sp>
    </p:spTree>
    <p:extLst>
      <p:ext uri="{BB962C8B-B14F-4D97-AF65-F5344CB8AC3E}">
        <p14:creationId xmlns:p14="http://schemas.microsoft.com/office/powerpoint/2010/main" val="2253291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at </a:t>
            </a:r>
            <a:r>
              <a:rPr lang="en-US" sz="1200" kern="1200" dirty="0" err="1">
                <a:solidFill>
                  <a:schemeClr val="tx1"/>
                </a:solidFill>
                <a:effectLst/>
                <a:latin typeface="+mn-lt"/>
                <a:ea typeface="+mn-ea"/>
                <a:cs typeface="+mn-cs"/>
              </a:rPr>
              <a:t>rette</a:t>
            </a:r>
            <a:r>
              <a:rPr lang="en-US" sz="1200" kern="1200" dirty="0">
                <a:solidFill>
                  <a:schemeClr val="tx1"/>
                </a:solidFill>
                <a:effectLst/>
                <a:latin typeface="+mn-lt"/>
                <a:ea typeface="+mn-ea"/>
                <a:cs typeface="+mn-cs"/>
              </a:rPr>
              <a:t> KUNDENAVN</a:t>
            </a:r>
            <a:r>
              <a:rPr lang="en-US" sz="1200" kern="1200" baseline="0" dirty="0">
                <a:solidFill>
                  <a:schemeClr val="tx1"/>
                </a:solidFill>
                <a:effectLst/>
                <a:latin typeface="+mn-lt"/>
                <a:ea typeface="+mn-ea"/>
                <a:cs typeface="+mn-cs"/>
              </a:rPr>
              <a:t> – PROJEKTNAVN: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Click View</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       Click Slide master</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Scroll </a:t>
            </a:r>
            <a:r>
              <a:rPr lang="en-US" sz="1200" kern="1200" dirty="0" err="1">
                <a:solidFill>
                  <a:schemeClr val="tx1"/>
                </a:solidFill>
                <a:effectLst/>
                <a:latin typeface="+mn-lt"/>
                <a:ea typeface="+mn-ea"/>
                <a:cs typeface="+mn-cs"/>
              </a:rPr>
              <a:t>til</a:t>
            </a:r>
            <a:r>
              <a:rPr lang="en-US" sz="1200" kern="1200" baseline="0" dirty="0">
                <a:solidFill>
                  <a:schemeClr val="tx1"/>
                </a:solidFill>
                <a:effectLst/>
                <a:latin typeface="+mn-lt"/>
                <a:ea typeface="+mn-ea"/>
                <a:cs typeface="+mn-cs"/>
              </a:rPr>
              <a:t> den </a:t>
            </a:r>
            <a:r>
              <a:rPr lang="en-US" sz="1200" kern="1200" baseline="0" dirty="0" err="1">
                <a:solidFill>
                  <a:schemeClr val="tx1"/>
                </a:solidFill>
                <a:effectLst/>
                <a:latin typeface="+mn-lt"/>
                <a:ea typeface="+mn-ea"/>
                <a:cs typeface="+mn-cs"/>
              </a:rPr>
              <a:t>første</a:t>
            </a:r>
            <a:r>
              <a:rPr lang="en-US" sz="1200" kern="1200" dirty="0">
                <a:solidFill>
                  <a:schemeClr val="tx1"/>
                </a:solidFill>
                <a:effectLst/>
                <a:latin typeface="+mn-lt"/>
                <a:ea typeface="+mn-ea"/>
                <a:cs typeface="+mn-cs"/>
              </a:rPr>
              <a:t> slide </a:t>
            </a:r>
            <a:r>
              <a:rPr lang="en-US" sz="1200" kern="1200" dirty="0" err="1">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venstre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menuen</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4.       Ret KUNDENAVN</a:t>
            </a:r>
            <a:r>
              <a:rPr lang="en-US" sz="1200" kern="1200" baseline="0" dirty="0">
                <a:solidFill>
                  <a:schemeClr val="tx1"/>
                </a:solidFill>
                <a:effectLst/>
                <a:latin typeface="+mn-lt"/>
                <a:ea typeface="+mn-ea"/>
                <a:cs typeface="+mn-cs"/>
              </a:rPr>
              <a:t> – PROJEKTNAVN </a:t>
            </a:r>
            <a:r>
              <a:rPr lang="en-US" sz="1200" kern="1200" baseline="0" dirty="0" err="1">
                <a:solidFill>
                  <a:schemeClr val="tx1"/>
                </a:solidFill>
                <a:effectLst/>
                <a:latin typeface="+mn-lt"/>
                <a:ea typeface="+mn-ea"/>
                <a:cs typeface="+mn-cs"/>
              </a:rPr>
              <a:t>i</a:t>
            </a:r>
            <a:r>
              <a:rPr lang="en-US" sz="1200" kern="1200" baseline="0" dirty="0">
                <a:solidFill>
                  <a:schemeClr val="tx1"/>
                </a:solidFill>
                <a:effectLst/>
                <a:latin typeface="+mn-lt"/>
                <a:ea typeface="+mn-ea"/>
                <a:cs typeface="+mn-cs"/>
              </a:rPr>
              <a:t> slide </a:t>
            </a:r>
            <a:r>
              <a:rPr lang="en-US" sz="1200" kern="1200" baseline="0" dirty="0" err="1">
                <a:solidFill>
                  <a:schemeClr val="tx1"/>
                </a:solidFill>
                <a:effectLst/>
                <a:latin typeface="+mn-lt"/>
                <a:ea typeface="+mn-ea"/>
                <a:cs typeface="+mn-cs"/>
              </a:rPr>
              <a:t>mastere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til</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højre</a:t>
            </a:r>
            <a:endParaRPr lang="da-DK"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       Click Close Master View</a:t>
            </a:r>
            <a:endParaRPr lang="da-DK"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AC016E-5E5F-3248-8F94-DBEB972C2B51}" type="slidenum">
              <a:rPr lang="da-DK" smtClean="0"/>
              <a:t>2</a:t>
            </a:fld>
            <a:endParaRPr lang="da-DK"/>
          </a:p>
        </p:txBody>
      </p:sp>
    </p:spTree>
    <p:extLst>
      <p:ext uri="{BB962C8B-B14F-4D97-AF65-F5344CB8AC3E}">
        <p14:creationId xmlns:p14="http://schemas.microsoft.com/office/powerpoint/2010/main" val="143834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 og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baseline="0" noProof="0" dirty="0"/>
            </a:lvl1pPr>
          </a:lstStyle>
          <a:p>
            <a:r>
              <a:rPr lang="en-US" noProof="0" dirty="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dirty="0"/>
              <a:t>Body Text</a:t>
            </a:r>
          </a:p>
        </p:txBody>
      </p:sp>
    </p:spTree>
    <p:extLst>
      <p:ext uri="{BB962C8B-B14F-4D97-AF65-F5344CB8AC3E}">
        <p14:creationId xmlns:p14="http://schemas.microsoft.com/office/powerpoint/2010/main" val="354438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rside">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chemeClr val="bg1"/>
                </a:solidFill>
              </a:defRPr>
            </a:lvl1pPr>
          </a:lstStyle>
          <a:p>
            <a:r>
              <a:rPr lang="en-US" noProof="0" dirty="0"/>
              <a:t>Presentation Title</a:t>
            </a:r>
          </a:p>
        </p:txBody>
      </p:sp>
      <p:sp>
        <p:nvSpPr>
          <p:cNvPr id="3" name="Undertitel 2"/>
          <p:cNvSpPr>
            <a:spLocks noGrp="1"/>
          </p:cNvSpPr>
          <p:nvPr>
            <p:ph type="subTitle" idx="1" hasCustomPrompt="1"/>
          </p:nvPr>
        </p:nvSpPr>
        <p:spPr>
          <a:xfrm>
            <a:off x="1320001" y="4089282"/>
            <a:ext cx="7081051" cy="378883"/>
          </a:xfrm>
          <a:prstGeom prst="rect">
            <a:avLst/>
          </a:prstGeom>
        </p:spPr>
        <p:txBody>
          <a:bodyPr lIns="0" tIns="0" rIns="0" bIns="0">
            <a:normAutofit/>
          </a:bodyPr>
          <a:lstStyle>
            <a:lvl1pPr marL="0" indent="0" algn="l">
              <a:buNone/>
              <a:defRPr sz="16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noProof="0" dirty="0"/>
              <a:t>[City], [</a:t>
            </a:r>
            <a:r>
              <a:rPr lang="nb-NO" noProof="0" dirty="0" err="1"/>
              <a:t>dd</a:t>
            </a:r>
            <a:r>
              <a:rPr lang="nb-NO" noProof="0" dirty="0"/>
              <a:t>. </a:t>
            </a:r>
            <a:r>
              <a:rPr lang="nb-NO" noProof="0" dirty="0" err="1"/>
              <a:t>Month</a:t>
            </a:r>
            <a:r>
              <a:rPr lang="nb-NO" noProof="0" dirty="0"/>
              <a:t> </a:t>
            </a:r>
            <a:r>
              <a:rPr lang="nb-NO" noProof="0" dirty="0" err="1"/>
              <a:t>yyyy</a:t>
            </a:r>
            <a:r>
              <a:rPr lang="nb-NO" noProof="0" dirty="0"/>
              <a:t>] </a:t>
            </a:r>
            <a:r>
              <a:rPr lang="en-US" noProof="0" dirty="0"/>
              <a:t>Insert blank if this line is irrelevant</a:t>
            </a:r>
            <a:endParaRPr lang="nb-NO" noProof="0" dirty="0"/>
          </a:p>
        </p:txBody>
      </p:sp>
      <p:sp>
        <p:nvSpPr>
          <p:cNvPr id="11" name="Pladsholder til tekst 10"/>
          <p:cNvSpPr>
            <a:spLocks noGrp="1"/>
          </p:cNvSpPr>
          <p:nvPr>
            <p:ph type="body" sz="quarter" idx="10" hasCustomPrompt="1"/>
          </p:nvPr>
        </p:nvSpPr>
        <p:spPr>
          <a:xfrm>
            <a:off x="10080000" y="2103224"/>
            <a:ext cx="1680000" cy="3665034"/>
          </a:xfrm>
          <a:prstGeom prst="rect">
            <a:avLst/>
          </a:prstGeom>
        </p:spPr>
        <p:txBody>
          <a:bodyPr lIns="0" tIns="0" rIns="0" bIns="0">
            <a:noAutofit/>
          </a:bodyPr>
          <a:lstStyle>
            <a:lvl1pPr marL="0" indent="0">
              <a:buNone/>
              <a:defRPr sz="800">
                <a:solidFill>
                  <a:srgbClr val="50B8C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nb-NO" noProof="0" dirty="0"/>
              <a:t>Klikk for å redigere teksttypografien i masteren</a:t>
            </a:r>
          </a:p>
        </p:txBody>
      </p:sp>
      <p:sp>
        <p:nvSpPr>
          <p:cNvPr id="14" name="Pladsholder til tekst 13"/>
          <p:cNvSpPr>
            <a:spLocks noGrp="1"/>
          </p:cNvSpPr>
          <p:nvPr>
            <p:ph type="body" sz="quarter" idx="11" hasCustomPrompt="1"/>
          </p:nvPr>
        </p:nvSpPr>
        <p:spPr>
          <a:xfrm>
            <a:off x="1320001" y="2103224"/>
            <a:ext cx="8489019" cy="270404"/>
          </a:xfrm>
          <a:prstGeom prst="rect">
            <a:avLst/>
          </a:prstGeom>
        </p:spPr>
        <p:txBody>
          <a:bodyPr lIns="0" tIns="0" rIns="0" bIns="0" anchor="t" anchorCtr="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1" cap="all">
                <a:solidFill>
                  <a:schemeClr val="bg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Customer name – project name</a:t>
            </a:r>
          </a:p>
          <a:p>
            <a:pPr lvl="0"/>
            <a:endParaRPr lang="nb-NO" noProof="0" dirty="0"/>
          </a:p>
        </p:txBody>
      </p:sp>
      <p:sp>
        <p:nvSpPr>
          <p:cNvPr id="15" name="Pladsholder til tekst 10"/>
          <p:cNvSpPr>
            <a:spLocks noGrp="1"/>
          </p:cNvSpPr>
          <p:nvPr>
            <p:ph type="body" sz="quarter" idx="12" hasCustomPrompt="1"/>
          </p:nvPr>
        </p:nvSpPr>
        <p:spPr>
          <a:xfrm>
            <a:off x="1320001" y="5949953"/>
            <a:ext cx="7081051" cy="415925"/>
          </a:xfrm>
          <a:prstGeom prst="rect">
            <a:avLst/>
          </a:prstGeom>
        </p:spPr>
        <p:txBody>
          <a:bodyPr lIns="0" tIns="0" rIns="0" bIns="0" anchor="b" anchorCtr="0">
            <a:noAutofit/>
          </a:bodyPr>
          <a:lstStyle>
            <a:lvl1pPr marL="0" indent="0">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dirty="0" err="1"/>
              <a:t>Klikk</a:t>
            </a:r>
            <a:r>
              <a:rPr lang="en-US" noProof="0" dirty="0"/>
              <a:t> for å </a:t>
            </a:r>
            <a:r>
              <a:rPr lang="en-US" noProof="0" dirty="0" err="1"/>
              <a:t>redigere</a:t>
            </a:r>
            <a:r>
              <a:rPr lang="en-US" noProof="0" dirty="0"/>
              <a:t> </a:t>
            </a:r>
            <a:r>
              <a:rPr lang="en-US" noProof="0" dirty="0" err="1"/>
              <a:t>teksttypografien</a:t>
            </a:r>
            <a:r>
              <a:rPr lang="en-US" noProof="0" dirty="0"/>
              <a:t> </a:t>
            </a:r>
            <a:r>
              <a:rPr lang="en-US" noProof="0" dirty="0" err="1"/>
              <a:t>i</a:t>
            </a:r>
            <a:r>
              <a:rPr lang="en-US" noProof="0" dirty="0"/>
              <a:t> </a:t>
            </a:r>
            <a:r>
              <a:rPr lang="en-US" noProof="0" dirty="0" err="1"/>
              <a:t>masteren</a:t>
            </a:r>
            <a:endParaRPr lang="en-US" noProof="0" dirty="0"/>
          </a:p>
        </p:txBody>
      </p:sp>
      <p:pic>
        <p:nvPicPr>
          <p:cNvPr id="8" name="Bille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0000" y="140400"/>
            <a:ext cx="1487423" cy="1466088"/>
          </a:xfrm>
          <a:prstGeom prst="rect">
            <a:avLst/>
          </a:prstGeom>
        </p:spPr>
      </p:pic>
    </p:spTree>
    <p:extLst>
      <p:ext uri="{BB962C8B-B14F-4D97-AF65-F5344CB8AC3E}">
        <p14:creationId xmlns:p14="http://schemas.microsoft.com/office/powerpoint/2010/main" val="3252156472"/>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8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dirty="0"/>
              <a:t>Slide Title</a:t>
            </a:r>
          </a:p>
        </p:txBody>
      </p:sp>
      <p:sp>
        <p:nvSpPr>
          <p:cNvPr id="8" name="Content Placeholder 7"/>
          <p:cNvSpPr>
            <a:spLocks noGrp="1"/>
          </p:cNvSpPr>
          <p:nvPr>
            <p:ph sz="quarter" idx="14" hasCustomPrompt="1"/>
          </p:nvPr>
        </p:nvSpPr>
        <p:spPr>
          <a:xfrm>
            <a:off x="1321914" y="1484313"/>
            <a:ext cx="9597600" cy="4679950"/>
          </a:xfrm>
          <a:prstGeom prst="rect">
            <a:avLst/>
          </a:prstGeom>
        </p:spPr>
        <p:txBody>
          <a:bodyPr/>
          <a:lstStyle>
            <a:lvl1pPr>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320166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 ikke bullets">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dirty="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3200" baseline="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23209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ikke bullets (liten)">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lvl1pPr>
              <a:defRPr sz="2400"/>
            </a:lvl1pPr>
          </a:lstStyle>
          <a:p>
            <a:r>
              <a:rPr lang="en-US" noProof="0" dirty="0"/>
              <a:t>Slide Title</a:t>
            </a:r>
          </a:p>
        </p:txBody>
      </p:sp>
      <p:sp>
        <p:nvSpPr>
          <p:cNvPr id="7" name="Content Placeholder 7"/>
          <p:cNvSpPr>
            <a:spLocks noGrp="1"/>
          </p:cNvSpPr>
          <p:nvPr>
            <p:ph sz="quarter" idx="14" hasCustomPrompt="1"/>
          </p:nvPr>
        </p:nvSpPr>
        <p:spPr>
          <a:xfrm>
            <a:off x="1321914" y="1484313"/>
            <a:ext cx="9597600" cy="4679950"/>
          </a:xfrm>
          <a:prstGeom prst="rect">
            <a:avLst/>
          </a:prstGeom>
        </p:spPr>
        <p:txBody>
          <a:bodyPr/>
          <a:lstStyle>
            <a:lvl1pPr marL="0" indent="0">
              <a:buNone/>
              <a:defRPr lang="en-US" sz="160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857927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lstStyle>
            <a:lvl1pPr>
              <a:defRPr lang="nb-NO" noProof="0" dirty="0"/>
            </a:lvl1pPr>
          </a:lstStyle>
          <a:p>
            <a:r>
              <a:rPr lang="en-US" noProof="0" dirty="0"/>
              <a:t>Slide Title</a:t>
            </a:r>
          </a:p>
        </p:txBody>
      </p:sp>
    </p:spTree>
    <p:extLst>
      <p:ext uri="{BB962C8B-B14F-4D97-AF65-F5344CB8AC3E}">
        <p14:creationId xmlns:p14="http://schemas.microsoft.com/office/powerpoint/2010/main" val="122554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 kolonner">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nchor="ctr"/>
          <a:lstStyle>
            <a:lvl1pPr>
              <a:defRPr lang="nb-NO" noProof="0" dirty="0"/>
            </a:lvl1pPr>
          </a:lstStyle>
          <a:p>
            <a:r>
              <a:rPr lang="en-US" noProof="0" dirty="0"/>
              <a:t>Slide Title</a:t>
            </a:r>
          </a:p>
        </p:txBody>
      </p:sp>
      <p:sp>
        <p:nvSpPr>
          <p:cNvPr id="7" name="Content Placeholder 7"/>
          <p:cNvSpPr>
            <a:spLocks noGrp="1"/>
          </p:cNvSpPr>
          <p:nvPr>
            <p:ph sz="quarter" idx="14" hasCustomPrompt="1"/>
          </p:nvPr>
        </p:nvSpPr>
        <p:spPr>
          <a:xfrm>
            <a:off x="1321914"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dirty="0"/>
              <a:t>Body Text</a:t>
            </a:r>
          </a:p>
        </p:txBody>
      </p:sp>
      <p:sp>
        <p:nvSpPr>
          <p:cNvPr id="9" name="Content Placeholder 7"/>
          <p:cNvSpPr>
            <a:spLocks noGrp="1"/>
          </p:cNvSpPr>
          <p:nvPr>
            <p:ph sz="quarter" idx="15" hasCustomPrompt="1"/>
          </p:nvPr>
        </p:nvSpPr>
        <p:spPr>
          <a:xfrm>
            <a:off x="6375863" y="1484313"/>
            <a:ext cx="4543651" cy="4679950"/>
          </a:xfrm>
          <a:prstGeom prst="rect">
            <a:avLst/>
          </a:prstGeom>
        </p:spPr>
        <p:txBody>
          <a:bodyPr/>
          <a:lstStyle>
            <a:lvl1pPr>
              <a:defRPr lang="en-US" sz="3200" smtClean="0"/>
            </a:lvl1pPr>
            <a:lvl2pPr>
              <a:defRPr lang="en-US" sz="2800" smtClean="0"/>
            </a:lvl2pPr>
            <a:lvl3pPr>
              <a:defRPr lang="en-US" sz="2400" smtClean="0"/>
            </a:lvl3pPr>
            <a:lvl4pPr>
              <a:defRPr lang="en-US" sz="2400" smtClean="0"/>
            </a:lvl4pPr>
            <a:lvl5pPr>
              <a:defRPr lang="da-DK" sz="2400"/>
            </a:lvl5pPr>
          </a:lstStyle>
          <a:p>
            <a:pPr lvl="0"/>
            <a:r>
              <a:rPr lang="en-US" noProof="0" dirty="0"/>
              <a:t>Body Text</a:t>
            </a:r>
          </a:p>
        </p:txBody>
      </p:sp>
    </p:spTree>
    <p:extLst>
      <p:ext uri="{BB962C8B-B14F-4D97-AF65-F5344CB8AC3E}">
        <p14:creationId xmlns:p14="http://schemas.microsoft.com/office/powerpoint/2010/main" val="354187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un tekst">
    <p:spTree>
      <p:nvGrpSpPr>
        <p:cNvPr id="1" name=""/>
        <p:cNvGrpSpPr/>
        <p:nvPr/>
      </p:nvGrpSpPr>
      <p:grpSpPr>
        <a:xfrm>
          <a:off x="0" y="0"/>
          <a:ext cx="0" cy="0"/>
          <a:chOff x="0" y="0"/>
          <a:chExt cx="0" cy="0"/>
        </a:xfrm>
      </p:grpSpPr>
      <p:cxnSp>
        <p:nvCxnSpPr>
          <p:cNvPr id="18" name="Lige forbindelse 8"/>
          <p:cNvCxnSpPr/>
          <p:nvPr userDrawn="1"/>
        </p:nvCxnSpPr>
        <p:spPr>
          <a:xfrm flipH="1">
            <a:off x="0" y="613968"/>
            <a:ext cx="12192000"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22" name="Lige forbindelse 7"/>
          <p:cNvCxnSpPr/>
          <p:nvPr userDrawn="1"/>
        </p:nvCxnSpPr>
        <p:spPr>
          <a:xfrm flipH="1">
            <a:off x="0" y="6475882"/>
            <a:ext cx="12192000" cy="0"/>
          </a:xfrm>
          <a:prstGeom prst="line">
            <a:avLst/>
          </a:prstGeom>
          <a:ln w="317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sz="quarter" idx="14" hasCustomPrompt="1"/>
          </p:nvPr>
        </p:nvSpPr>
        <p:spPr>
          <a:xfrm>
            <a:off x="1321914" y="793866"/>
            <a:ext cx="9597600" cy="5370397"/>
          </a:xfrm>
          <a:prstGeom prst="rect">
            <a:avLst/>
          </a:prstGeom>
        </p:spPr>
        <p:txBody>
          <a:bodyPr anchor="ctr"/>
          <a:lstStyle>
            <a:lvl1pPr marL="0" indent="0" algn="ctr">
              <a:buNone/>
              <a:defRPr lang="en-US" sz="3600" smtClean="0"/>
            </a:lvl1pPr>
            <a:lvl2pPr>
              <a:defRPr lang="en-US" sz="1400" smtClean="0"/>
            </a:lvl2pPr>
            <a:lvl3pPr>
              <a:defRPr lang="en-US" sz="1200" smtClean="0"/>
            </a:lvl3pPr>
            <a:lvl4pPr>
              <a:defRPr lang="en-US" sz="1200" smtClean="0"/>
            </a:lvl4pPr>
            <a:lvl5pPr>
              <a:defRPr lang="da-DK" sz="1200"/>
            </a:lvl5pPr>
          </a:lstStyle>
          <a:p>
            <a:pPr lvl="0"/>
            <a:r>
              <a:rPr lang="en-US" noProof="0" dirty="0"/>
              <a:t>Body Text</a:t>
            </a:r>
          </a:p>
        </p:txBody>
      </p:sp>
    </p:spTree>
    <p:extLst>
      <p:ext uri="{BB962C8B-B14F-4D97-AF65-F5344CB8AC3E}">
        <p14:creationId xmlns:p14="http://schemas.microsoft.com/office/powerpoint/2010/main" val="294383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15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rgbClr val="B5C6CD">
            <a:alpha val="34902"/>
          </a:srgbClr>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320001" y="2385584"/>
            <a:ext cx="8489019" cy="1449000"/>
          </a:xfrm>
          <a:prstGeom prst="rect">
            <a:avLst/>
          </a:prstGeom>
        </p:spPr>
        <p:txBody>
          <a:bodyPr lIns="0" tIns="0" rIns="0" bIns="0" anchor="t" anchorCtr="0">
            <a:normAutofit/>
          </a:bodyPr>
          <a:lstStyle>
            <a:lvl1pPr>
              <a:defRPr sz="4500">
                <a:solidFill>
                  <a:srgbClr val="395B73"/>
                </a:solidFill>
              </a:defRPr>
            </a:lvl1pPr>
          </a:lstStyle>
          <a:p>
            <a:r>
              <a:rPr lang="en-US" noProof="0" dirty="0"/>
              <a:t>Section Title</a:t>
            </a:r>
          </a:p>
        </p:txBody>
      </p:sp>
    </p:spTree>
    <p:extLst>
      <p:ext uri="{BB962C8B-B14F-4D97-AF65-F5344CB8AC3E}">
        <p14:creationId xmlns:p14="http://schemas.microsoft.com/office/powerpoint/2010/main" val="2467676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lede 9"/>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80000" y="141320"/>
            <a:ext cx="1487423" cy="417576"/>
          </a:xfrm>
          <a:prstGeom prst="rect">
            <a:avLst/>
          </a:prstGeom>
        </p:spPr>
      </p:pic>
      <p:cxnSp>
        <p:nvCxnSpPr>
          <p:cNvPr id="4" name="Lige forbindelse 8"/>
          <p:cNvCxnSpPr/>
          <p:nvPr userDrawn="1"/>
        </p:nvCxnSpPr>
        <p:spPr>
          <a:xfrm flipH="1">
            <a:off x="0" y="613968"/>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cxnSp>
        <p:nvCxnSpPr>
          <p:cNvPr id="8" name="Lige forbindelse 7"/>
          <p:cNvCxnSpPr/>
          <p:nvPr userDrawn="1"/>
        </p:nvCxnSpPr>
        <p:spPr>
          <a:xfrm flipH="1">
            <a:off x="0" y="6475882"/>
            <a:ext cx="12192000" cy="0"/>
          </a:xfrm>
          <a:prstGeom prst="line">
            <a:avLst/>
          </a:prstGeom>
          <a:ln w="6350" cmpd="sng">
            <a:solidFill>
              <a:srgbClr val="395B73"/>
            </a:solidFill>
          </a:ln>
          <a:effectLst/>
        </p:spPr>
        <p:style>
          <a:lnRef idx="2">
            <a:schemeClr val="accent1"/>
          </a:lnRef>
          <a:fillRef idx="0">
            <a:schemeClr val="accent1"/>
          </a:fillRef>
          <a:effectRef idx="1">
            <a:schemeClr val="accent1"/>
          </a:effectRef>
          <a:fontRef idx="minor">
            <a:schemeClr val="tx1"/>
          </a:fontRef>
        </p:style>
      </p:cxnSp>
      <p:sp>
        <p:nvSpPr>
          <p:cNvPr id="6" name="Pladsholder til tekst 12"/>
          <p:cNvSpPr txBox="1">
            <a:spLocks/>
          </p:cNvSpPr>
          <p:nvPr userDrawn="1"/>
        </p:nvSpPr>
        <p:spPr>
          <a:xfrm>
            <a:off x="720000" y="325441"/>
            <a:ext cx="5080436" cy="227919"/>
          </a:xfrm>
          <a:prstGeom prst="rect">
            <a:avLst/>
          </a:prstGeom>
        </p:spPr>
        <p:txBody>
          <a:bodyPr lIns="0" tIns="0" rIns="0" bIns="0">
            <a:noAutofit/>
          </a:bodyPr>
          <a:lstStyle>
            <a:lvl1pPr marL="0" indent="0" algn="l" defTabSz="457200" rtl="0" eaLnBrk="1" latinLnBrk="0" hangingPunct="1">
              <a:spcBef>
                <a:spcPct val="20000"/>
              </a:spcBef>
              <a:buFont typeface="Arial"/>
              <a:buNone/>
              <a:defRPr sz="1000" b="1" kern="1200" cap="all">
                <a:solidFill>
                  <a:schemeClr val="bg2"/>
                </a:solidFill>
                <a:latin typeface="Arial"/>
                <a:ea typeface="+mn-ea"/>
                <a:cs typeface="Arial"/>
              </a:defRPr>
            </a:lvl1pPr>
            <a:lvl2pPr marL="457200" indent="0" algn="l" defTabSz="457200" rtl="0" eaLnBrk="1" latinLnBrk="0" hangingPunct="1">
              <a:spcBef>
                <a:spcPct val="20000"/>
              </a:spcBef>
              <a:buFont typeface="Arial"/>
              <a:buNone/>
              <a:defRPr sz="800" b="1"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800" b="1"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800" b="1"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800" b="1"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00" noProof="0" dirty="0"/>
              <a:t>Customer</a:t>
            </a:r>
            <a:r>
              <a:rPr lang="en-US" sz="1000" baseline="0" noProof="0" dirty="0"/>
              <a:t> name – project name</a:t>
            </a:r>
            <a:endParaRPr lang="en-US" sz="1000" noProof="0" dirty="0"/>
          </a:p>
        </p:txBody>
      </p:sp>
      <p:sp>
        <p:nvSpPr>
          <p:cNvPr id="13" name="Text Box 26"/>
          <p:cNvSpPr txBox="1">
            <a:spLocks noChangeArrowheads="1"/>
          </p:cNvSpPr>
          <p:nvPr userDrawn="1"/>
        </p:nvSpPr>
        <p:spPr bwMode="auto">
          <a:xfrm>
            <a:off x="3" y="6566415"/>
            <a:ext cx="1149642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nb-NO" sz="900" i="0" kern="1200" noProof="0" dirty="0">
                <a:solidFill>
                  <a:srgbClr val="395B73"/>
                </a:solidFill>
                <a:latin typeface="Arial" panose="020B0604020202020204" pitchFamily="34" charset="0"/>
                <a:ea typeface="+mn-ea"/>
                <a:cs typeface="Arial" panose="020B0604020202020204" pitchFamily="34" charset="0"/>
              </a:rPr>
              <a:t>© 2017 Netcompany                                                                                                                                                                                                                                                                                                   </a:t>
            </a:r>
            <a:r>
              <a:rPr lang="nb-NO" altLang="da-DK" sz="900" i="0" noProof="0" dirty="0">
                <a:solidFill>
                  <a:srgbClr val="395B73"/>
                </a:solidFill>
                <a:latin typeface="Arial" panose="020B0604020202020204" pitchFamily="34" charset="0"/>
                <a:cs typeface="Arial" panose="020B0604020202020204" pitchFamily="34" charset="0"/>
              </a:rPr>
              <a:t>Page </a:t>
            </a:r>
            <a:fld id="{6F2AFD84-AFEE-4D51-89D7-6E895FDC886C}" type="slidenum">
              <a:rPr lang="nb-NO" altLang="da-DK" sz="900" i="0" noProof="0">
                <a:solidFill>
                  <a:srgbClr val="395B73"/>
                </a:solidFill>
                <a:latin typeface="Arial" panose="020B0604020202020204" pitchFamily="34" charset="0"/>
                <a:cs typeface="Arial" panose="020B0604020202020204" pitchFamily="34" charset="0"/>
              </a:rPr>
              <a:pPr algn="r"/>
              <a:t>‹#›</a:t>
            </a:fld>
            <a:endParaRPr lang="nb-NO" altLang="da-DK" sz="900" i="0" noProof="0" dirty="0">
              <a:solidFill>
                <a:srgbClr val="395B73"/>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1321914" y="793866"/>
            <a:ext cx="9597600" cy="626400"/>
          </a:xfrm>
          <a:prstGeom prst="rect">
            <a:avLst/>
          </a:prstGeom>
        </p:spPr>
        <p:txBody>
          <a:bodyPr anchor="ct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Slide Title</a:t>
            </a:r>
          </a:p>
        </p:txBody>
      </p:sp>
    </p:spTree>
    <p:extLst>
      <p:ext uri="{BB962C8B-B14F-4D97-AF65-F5344CB8AC3E}">
        <p14:creationId xmlns:p14="http://schemas.microsoft.com/office/powerpoint/2010/main" val="124013222"/>
      </p:ext>
    </p:extLst>
  </p:cSld>
  <p:clrMap bg1="lt1" tx1="dk1" bg2="lt2" tx2="dk2" accent1="accent1" accent2="accent2" accent3="accent3" accent4="accent4" accent5="accent5" accent6="accent6" hlink="hlink" folHlink="folHlink"/>
  <p:sldLayoutIdLst>
    <p:sldLayoutId id="2147483662" r:id="rId1"/>
    <p:sldLayoutId id="2147483655" r:id="rId2"/>
    <p:sldLayoutId id="2147483663" r:id="rId3"/>
    <p:sldLayoutId id="2147483656" r:id="rId4"/>
    <p:sldLayoutId id="2147483654" r:id="rId5"/>
    <p:sldLayoutId id="2147483665" r:id="rId6"/>
    <p:sldLayoutId id="2147483664" r:id="rId7"/>
    <p:sldLayoutId id="2147483660" r:id="rId8"/>
    <p:sldLayoutId id="2147483659" r:id="rId9"/>
  </p:sldLayoutIdLst>
  <p:txStyles>
    <p:titleStyle>
      <a:lvl1pPr marL="0" marR="0" indent="0" algn="l" defTabSz="457200" rtl="0" eaLnBrk="1" fontAlgn="auto" latinLnBrk="0" hangingPunct="1">
        <a:lnSpc>
          <a:spcPct val="100000"/>
        </a:lnSpc>
        <a:spcBef>
          <a:spcPct val="20000"/>
        </a:spcBef>
        <a:spcAft>
          <a:spcPts val="0"/>
        </a:spcAft>
        <a:buClrTx/>
        <a:buSzTx/>
        <a:buFont typeface="Arial"/>
        <a:buNone/>
        <a:tabLst/>
        <a:defRPr lang="da-DK" sz="4000" kern="1200" baseline="0" smtClean="0">
          <a:solidFill>
            <a:srgbClr val="395B73"/>
          </a:solidFill>
          <a:latin typeface="Cambria" panose="02040503050406030204" pitchFamily="18" charset="0"/>
          <a:ea typeface="+mn-ea"/>
          <a:cs typeface="Arial"/>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72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73381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latinLnBrk="0" hangingPunct="1">
        <a:spcBef>
          <a:spcPct val="0"/>
        </a:spcBef>
        <a:buNone/>
        <a:defRPr sz="3000"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15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5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5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5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5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320001" y="2406416"/>
            <a:ext cx="6238115" cy="1449000"/>
          </a:xfrm>
        </p:spPr>
        <p:txBody>
          <a:bodyPr/>
          <a:lstStyle/>
          <a:p>
            <a:r>
              <a:rPr lang="en-US" dirty="0" smtClean="0"/>
              <a:t>Frontend Development</a:t>
            </a:r>
            <a:endParaRPr lang="en-US" dirty="0"/>
          </a:p>
        </p:txBody>
      </p:sp>
      <p:sp>
        <p:nvSpPr>
          <p:cNvPr id="6" name="Pladsholder til tekst 5"/>
          <p:cNvSpPr>
            <a:spLocks noGrp="1"/>
          </p:cNvSpPr>
          <p:nvPr>
            <p:ph type="body" sz="quarter" idx="10"/>
          </p:nvPr>
        </p:nvSpPr>
        <p:spPr/>
        <p:txBody>
          <a:bodyPr/>
          <a:lstStyle/>
          <a:p>
            <a:r>
              <a:rPr lang="en-US" b="1" cap="all" dirty="0" err="1">
                <a:solidFill>
                  <a:schemeClr val="accent1"/>
                </a:solidFill>
              </a:rPr>
              <a:t>VersIon</a:t>
            </a:r>
            <a:r>
              <a:rPr lang="en-US" cap="all" dirty="0">
                <a:solidFill>
                  <a:schemeClr val="accent1"/>
                </a:solidFill>
              </a:rPr>
              <a:t>	</a:t>
            </a:r>
          </a:p>
          <a:p>
            <a:pPr>
              <a:spcAft>
                <a:spcPts val="1200"/>
              </a:spcAft>
            </a:pPr>
            <a:r>
              <a:rPr lang="en-US" dirty="0">
                <a:solidFill>
                  <a:schemeClr val="accent1"/>
                </a:solidFill>
              </a:rPr>
              <a:t>1.0</a:t>
            </a:r>
          </a:p>
          <a:p>
            <a:r>
              <a:rPr lang="en-US" b="1" cap="all" dirty="0">
                <a:solidFill>
                  <a:schemeClr val="accent1"/>
                </a:solidFill>
              </a:rPr>
              <a:t>Status:</a:t>
            </a:r>
            <a:endParaRPr lang="en-US" dirty="0">
              <a:solidFill>
                <a:schemeClr val="accent1"/>
              </a:solidFill>
            </a:endParaRPr>
          </a:p>
          <a:p>
            <a:pPr>
              <a:spcAft>
                <a:spcPts val="1200"/>
              </a:spcAft>
            </a:pPr>
            <a:r>
              <a:rPr lang="en-US" dirty="0" smtClean="0">
                <a:solidFill>
                  <a:schemeClr val="accent1"/>
                </a:solidFill>
              </a:rPr>
              <a:t>Draft</a:t>
            </a:r>
            <a:endParaRPr lang="en-US" dirty="0">
              <a:solidFill>
                <a:schemeClr val="accent1"/>
              </a:solidFill>
            </a:endParaRPr>
          </a:p>
          <a:p>
            <a:r>
              <a:rPr lang="en-US" b="1" cap="all" dirty="0">
                <a:solidFill>
                  <a:schemeClr val="accent1"/>
                </a:solidFill>
              </a:rPr>
              <a:t>Author	</a:t>
            </a:r>
          </a:p>
          <a:p>
            <a:r>
              <a:rPr lang="en-US" dirty="0" smtClean="0">
                <a:solidFill>
                  <a:schemeClr val="accent1"/>
                </a:solidFill>
              </a:rPr>
              <a:t>Mikkel Steine</a:t>
            </a:r>
          </a:p>
          <a:p>
            <a:r>
              <a:rPr lang="en-US" dirty="0" err="1">
                <a:solidFill>
                  <a:schemeClr val="accent1"/>
                </a:solidFill>
              </a:rPr>
              <a:t>mikkels@netcompany.com</a:t>
            </a:r>
            <a:endParaRPr lang="en-US" dirty="0">
              <a:solidFill>
                <a:schemeClr val="accent1"/>
              </a:solidFill>
            </a:endParaRPr>
          </a:p>
          <a:p>
            <a:endParaRPr lang="en-US" dirty="0" smtClean="0">
              <a:solidFill>
                <a:schemeClr val="accent1"/>
              </a:solidFill>
            </a:endParaRPr>
          </a:p>
          <a:p>
            <a:r>
              <a:rPr lang="en-US" dirty="0" smtClean="0">
                <a:solidFill>
                  <a:schemeClr val="accent1"/>
                </a:solidFill>
              </a:rPr>
              <a:t>Fredrick </a:t>
            </a:r>
            <a:r>
              <a:rPr lang="en-US" dirty="0" err="1" smtClean="0">
                <a:solidFill>
                  <a:schemeClr val="accent1"/>
                </a:solidFill>
              </a:rPr>
              <a:t>Biering</a:t>
            </a:r>
            <a:endParaRPr lang="en-US" dirty="0">
              <a:solidFill>
                <a:schemeClr val="accent1"/>
              </a:solidFill>
            </a:endParaRPr>
          </a:p>
          <a:p>
            <a:r>
              <a:rPr lang="en-US" dirty="0" err="1" smtClean="0">
                <a:solidFill>
                  <a:schemeClr val="accent1"/>
                </a:solidFill>
              </a:rPr>
              <a:t>fredrick@netcompany.com</a:t>
            </a:r>
            <a:endParaRPr lang="en-US" dirty="0">
              <a:solidFill>
                <a:schemeClr val="accent1"/>
              </a:solidFill>
            </a:endParaRPr>
          </a:p>
        </p:txBody>
      </p:sp>
      <p:sp>
        <p:nvSpPr>
          <p:cNvPr id="7" name="Pladsholder til tekst 6"/>
          <p:cNvSpPr>
            <a:spLocks noGrp="1"/>
          </p:cNvSpPr>
          <p:nvPr>
            <p:ph type="body" sz="quarter" idx="11"/>
          </p:nvPr>
        </p:nvSpPr>
        <p:spPr/>
        <p:txBody>
          <a:bodyPr/>
          <a:lstStyle/>
          <a:p>
            <a:r>
              <a:rPr lang="en-US" dirty="0" smtClean="0"/>
              <a:t>Netcompany TCCS</a:t>
            </a:r>
            <a:endParaRPr lang="en-US" dirty="0"/>
          </a:p>
        </p:txBody>
      </p:sp>
      <p:sp>
        <p:nvSpPr>
          <p:cNvPr id="9" name="Pladsholder til tekst 8"/>
          <p:cNvSpPr>
            <a:spLocks noGrp="1"/>
          </p:cNvSpPr>
          <p:nvPr>
            <p:ph type="body" sz="quarter" idx="12"/>
          </p:nvPr>
        </p:nvSpPr>
        <p:spPr/>
        <p:txBody>
          <a:bodyPr/>
          <a:lstStyle/>
          <a:p>
            <a:r>
              <a:rPr lang="da-DK" dirty="0"/>
              <a:t>© Copyright </a:t>
            </a:r>
            <a:r>
              <a:rPr lang="da-DK" dirty="0" smtClean="0"/>
              <a:t>2018 </a:t>
            </a:r>
            <a:r>
              <a:rPr lang="da-DK" dirty="0"/>
              <a:t>Netcompany. </a:t>
            </a:r>
          </a:p>
          <a:p>
            <a:r>
              <a:rPr lang="en-US" dirty="0"/>
              <a:t>Neither this document nor any part thereof may be passed on to others, copied or reproduced in any form or by any means, or translated into another language without the express prior permission in writing from Netcompany.</a:t>
            </a:r>
            <a:endParaRPr lang="da-DK" dirty="0"/>
          </a:p>
        </p:txBody>
      </p:sp>
      <p:sp>
        <p:nvSpPr>
          <p:cNvPr id="2" name="Subtitle 1"/>
          <p:cNvSpPr>
            <a:spLocks noGrp="1"/>
          </p:cNvSpPr>
          <p:nvPr>
            <p:ph type="subTitle" idx="1"/>
          </p:nvPr>
        </p:nvSpPr>
        <p:spPr/>
        <p:txBody>
          <a:bodyPr/>
          <a:lstStyle/>
          <a:p>
            <a:r>
              <a:rPr lang="en-US" dirty="0" smtClean="0"/>
              <a:t>Oslo, 10.09.2018</a:t>
            </a:r>
            <a:endParaRPr lang="en-US" dirty="0"/>
          </a:p>
        </p:txBody>
      </p:sp>
    </p:spTree>
    <p:extLst>
      <p:ext uri="{BB962C8B-B14F-4D97-AF65-F5344CB8AC3E}">
        <p14:creationId xmlns:p14="http://schemas.microsoft.com/office/powerpoint/2010/main" val="365799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Our Frontend </a:t>
            </a:r>
            <a:r>
              <a:rPr lang="en-US" dirty="0" smtClean="0"/>
              <a:t>Stack</a:t>
            </a:r>
            <a:endParaRPr lang="en-US" dirty="0"/>
          </a:p>
        </p:txBody>
      </p:sp>
      <p:sp>
        <p:nvSpPr>
          <p:cNvPr id="3" name="Text Placeholder 2"/>
          <p:cNvSpPr>
            <a:spLocks noGrp="1"/>
          </p:cNvSpPr>
          <p:nvPr>
            <p:ph sz="quarter" idx="14"/>
          </p:nvPr>
        </p:nvSpPr>
        <p:spPr/>
        <p:txBody>
          <a:bodyPr/>
          <a:lstStyle/>
          <a:p>
            <a:r>
              <a:rPr lang="en-US" dirty="0" err="1" smtClean="0"/>
              <a:t>Vue</a:t>
            </a:r>
            <a:r>
              <a:rPr lang="en-US" dirty="0" smtClean="0"/>
              <a:t> + </a:t>
            </a:r>
            <a:r>
              <a:rPr lang="en-US" dirty="0" err="1" smtClean="0"/>
              <a:t>VueX</a:t>
            </a:r>
            <a:endParaRPr lang="en-US" dirty="0" smtClean="0"/>
          </a:p>
          <a:p>
            <a:pPr lvl="1"/>
            <a:r>
              <a:rPr lang="en-US" dirty="0"/>
              <a:t>T</a:t>
            </a:r>
            <a:r>
              <a:rPr lang="en-US" dirty="0" smtClean="0"/>
              <a:t>he frontend code where 99% of the coding is done</a:t>
            </a:r>
          </a:p>
          <a:p>
            <a:r>
              <a:rPr lang="en-US" dirty="0" smtClean="0"/>
              <a:t>Babel</a:t>
            </a:r>
          </a:p>
          <a:p>
            <a:pPr lvl="1"/>
            <a:r>
              <a:rPr lang="en-US" dirty="0"/>
              <a:t>T</a:t>
            </a:r>
            <a:r>
              <a:rPr lang="en-US" dirty="0" smtClean="0"/>
              <a:t>he </a:t>
            </a:r>
            <a:r>
              <a:rPr lang="en-US" dirty="0" err="1" smtClean="0"/>
              <a:t>transpiler</a:t>
            </a:r>
            <a:r>
              <a:rPr lang="en-US" dirty="0" smtClean="0"/>
              <a:t> that makes your cutting edge code run even on old browsers</a:t>
            </a:r>
          </a:p>
          <a:p>
            <a:r>
              <a:rPr lang="en-US" dirty="0" err="1" smtClean="0"/>
              <a:t>Webpack</a:t>
            </a:r>
            <a:r>
              <a:rPr lang="en-US" dirty="0" smtClean="0"/>
              <a:t> 4</a:t>
            </a:r>
          </a:p>
          <a:p>
            <a:pPr lvl="1"/>
            <a:r>
              <a:rPr lang="en-US" dirty="0"/>
              <a:t>T</a:t>
            </a:r>
            <a:r>
              <a:rPr lang="en-US" dirty="0" smtClean="0"/>
              <a:t>he bundler which combines everything into a package you can deploy &amp; run</a:t>
            </a:r>
            <a:endParaRPr lang="en-US" dirty="0"/>
          </a:p>
        </p:txBody>
      </p:sp>
    </p:spTree>
    <p:extLst>
      <p:ext uri="{BB962C8B-B14F-4D97-AF65-F5344CB8AC3E}">
        <p14:creationId xmlns:p14="http://schemas.microsoft.com/office/powerpoint/2010/main" val="77967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Vue</a:t>
            </a:r>
            <a:endParaRPr lang="en-US" dirty="0"/>
          </a:p>
        </p:txBody>
      </p:sp>
      <p:sp>
        <p:nvSpPr>
          <p:cNvPr id="5" name="Content Placeholder 4"/>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85715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2747573861"/>
      </p:ext>
    </p:extLst>
  </p:cSld>
  <p:clrMapOvr>
    <a:masterClrMapping/>
  </p:clrMapOvr>
</p:sld>
</file>

<file path=ppt/theme/theme1.xml><?xml version="1.0" encoding="utf-8"?>
<a:theme xmlns:a="http://schemas.openxmlformats.org/drawingml/2006/main" name="Netcompany">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EN - Netcompany Powerpoint Template" id="{600B74C2-AFA4-3F47-9E6D-9366C0F63FB4}" vid="{3B705851-D7DB-0141-8B17-769C15DA750D}"/>
    </a:ext>
  </a:extLst>
</a:theme>
</file>

<file path=ppt/theme/theme2.xml><?xml version="1.0" encoding="utf-8"?>
<a:theme xmlns:a="http://schemas.openxmlformats.org/drawingml/2006/main" name="Netcompany forside">
  <a:themeElements>
    <a:clrScheme name="Brugerdefineret 26">
      <a:dk1>
        <a:sysClr val="windowText" lastClr="000000"/>
      </a:dk1>
      <a:lt1>
        <a:sysClr val="window" lastClr="FFFFFF"/>
      </a:lt1>
      <a:dk2>
        <a:srgbClr val="B5C6CD"/>
      </a:dk2>
      <a:lt2>
        <a:srgbClr val="395B73"/>
      </a:lt2>
      <a:accent1>
        <a:srgbClr val="50B8C1"/>
      </a:accent1>
      <a:accent2>
        <a:srgbClr val="0F2147"/>
      </a:accent2>
      <a:accent3>
        <a:srgbClr val="5CBDAA"/>
      </a:accent3>
      <a:accent4>
        <a:srgbClr val="DE9C2B"/>
      </a:accent4>
      <a:accent5>
        <a:srgbClr val="E7D8B9"/>
      </a:accent5>
      <a:accent6>
        <a:srgbClr val="E46053"/>
      </a:accent6>
      <a:hlink>
        <a:srgbClr val="168FA1"/>
      </a:hlink>
      <a:folHlink>
        <a:srgbClr val="A8584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N - Netcompany Powerpoint Template" id="{600B74C2-AFA4-3F47-9E6D-9366C0F63FB4}" vid="{CC2D6C4B-B9DB-1744-90D9-B9F420DC3C83}"/>
    </a:ext>
  </a:extLst>
</a:theme>
</file>

<file path=ppt/theme/theme3.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43365BADAF0A24D90DB1F3DE146000C" ma:contentTypeVersion="14" ma:contentTypeDescription="Opret et nyt dokument." ma:contentTypeScope="" ma:versionID="b741021eedef7a7115eb72c43f129bee">
  <xsd:schema xmlns:xsd="http://www.w3.org/2001/XMLSchema" xmlns:xs="http://www.w3.org/2001/XMLSchema" xmlns:p="http://schemas.microsoft.com/office/2006/metadata/properties" xmlns:ns1="http://schemas.microsoft.com/sharepoint/v3" xmlns:ns2="3062a005-2a53-49b8-87d1-0d9762f3d40a" xmlns:ns3="9c035199-34fe-41f5-aa4a-b81609954cdd" targetNamespace="http://schemas.microsoft.com/office/2006/metadata/properties" ma:root="true" ma:fieldsID="2c5dfc0e83f06806dd4d1cafe43f1ef1" ns1:_="" ns2:_="" ns3:_="">
    <xsd:import namespace="http://schemas.microsoft.com/sharepoint/v3"/>
    <xsd:import namespace="3062a005-2a53-49b8-87d1-0d9762f3d40a"/>
    <xsd:import namespace="9c035199-34fe-41f5-aa4a-b81609954cdd"/>
    <xsd:element name="properties">
      <xsd:complexType>
        <xsd:sequence>
          <xsd:element name="documentManagement">
            <xsd:complexType>
              <xsd:all>
                <xsd:element ref="ns2:_dlc_DocId" minOccurs="0"/>
                <xsd:element ref="ns2:_dlc_DocIdUrl" minOccurs="0"/>
                <xsd:element ref="ns2:_dlc_DocIdPersistId" minOccurs="0"/>
                <xsd:element ref="ns1:CCMTemplateName" minOccurs="0"/>
                <xsd:element ref="ns1:CCMTemplateVersion" minOccurs="0"/>
                <xsd:element ref="ns1:CCMTemplateDate" minOccurs="0"/>
                <xsd:element ref="ns1:CCMTemplateResponsible" minOccurs="0"/>
                <xsd:element ref="ns3:R_x00e6_kkef_x00f8_lge" minOccurs="0"/>
                <xsd:element ref="ns3:TemplateType"/>
                <xsd:element ref="ns1:Deliverable" minOccurs="0"/>
                <xsd:element ref="ns3:Sprog" minOccurs="0"/>
                <xsd:element ref="ns3:Guidelin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CMTemplateName" ma:index="11" nillable="true" ma:displayName="Skabelon navn" ma:description="" ma:internalName="CCMTemplateName" ma:readOnly="false">
      <xsd:simpleType>
        <xsd:restriction base="dms:Text"/>
      </xsd:simpleType>
    </xsd:element>
    <xsd:element name="CCMTemplateVersion" ma:index="12" nillable="true" ma:displayName="Skabelon version" ma:description="" ma:internalName="CCMTemplateVersion" ma:readOnly="false">
      <xsd:simpleType>
        <xsd:restriction base="dms:Text"/>
      </xsd:simpleType>
    </xsd:element>
    <xsd:element name="CCMTemplateDate" ma:index="13" nillable="true" ma:displayName="Skabelon dato" ma:description="" ma:internalName="CCMTemplateDate" ma:readOnly="false">
      <xsd:simpleType>
        <xsd:restriction base="dms:DateTime"/>
      </xsd:simpleType>
    </xsd:element>
    <xsd:element name="CCMTemplateResponsible" ma:index="14" nillable="true" ma:displayName="Skabelon ansvarlig" ma:description="" ma:internalName="CCMTemplateResponsible"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liverable" ma:index="17" nillable="true" ma:displayName="Slutprodukt" ma:internalName="Deliverabl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62a005-2a53-49b8-87d1-0d9762f3d40a" elementFormDefault="qualified">
    <xsd:import namespace="http://schemas.microsoft.com/office/2006/documentManagement/types"/>
    <xsd:import namespace="http://schemas.microsoft.com/office/infopath/2007/PartnerControls"/>
    <xsd:element name="_dlc_DocId" ma:index="8" nillable="true" ma:displayName="Værdi for dokument-id" ma:description="Værdien af det dokument-id, der er tildelt dette element." ma:internalName="_dlc_DocId" ma:readOnly="true">
      <xsd:simpleType>
        <xsd:restriction base="dms:Text"/>
      </xsd:simpleType>
    </xsd:element>
    <xsd:element name="_dlc_DocIdUrl" ma:index="9" nillable="true" ma:displayName="Dokument-id" ma:description="Permanent link til dette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Vedvarende id" ma:description="Behold id ved tilføjelse."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c035199-34fe-41f5-aa4a-b81609954cdd" elementFormDefault="qualified">
    <xsd:import namespace="http://schemas.microsoft.com/office/2006/documentManagement/types"/>
    <xsd:import namespace="http://schemas.microsoft.com/office/infopath/2007/PartnerControls"/>
    <xsd:element name="R_x00e6_kkef_x00f8_lge" ma:index="15" nillable="true" ma:displayName="Rækkefølge" ma:internalName="R_x00e6_kkef_x00f8_lge">
      <xsd:simpleType>
        <xsd:restriction base="dms:Text">
          <xsd:maxLength value="10"/>
        </xsd:restriction>
      </xsd:simpleType>
    </xsd:element>
    <xsd:element name="TemplateType" ma:index="16" ma:displayName="Skabelontype" ma:default="Slutprodukter" ma:format="Dropdown" ma:internalName="TemplateType">
      <xsd:simpleType>
        <xsd:restriction base="dms:Choice">
          <xsd:enumeration value="Slutprodukter"/>
          <xsd:enumeration value="Generelt"/>
        </xsd:restriction>
      </xsd:simpleType>
    </xsd:element>
    <xsd:element name="Sprog" ma:index="18" nillable="true" ma:displayName="Sprog" ma:default="DA" ma:format="Dropdown" ma:internalName="Sprog">
      <xsd:simpleType>
        <xsd:restriction base="dms:Choice">
          <xsd:enumeration value="DA"/>
          <xsd:enumeration value="EN"/>
        </xsd:restriction>
      </xsd:simpleType>
    </xsd:element>
    <xsd:element name="Guideline" ma:index="19" nillable="true" ma:displayName="Guideline" ma:format="Hyperlink" ma:internalName="Guideline">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_x00e6_kkef_x00f8_lge xmlns="9c035199-34fe-41f5-aa4a-b81609954cdd">30</R_x00e6_kkef_x00f8_lge>
    <Guideline xmlns="9c035199-34fe-41f5-aa4a-b81609954cdd">
      <Url xsi:nil="true"/>
      <Description xsi:nil="true"/>
    </Guideline>
    <CCMTemplateName xmlns="http://schemas.microsoft.com/sharepoint/v3" xsi:nil="true"/>
    <CCMTemplateVersion xmlns="http://schemas.microsoft.com/sharepoint/v3" xsi:nil="true"/>
    <Sprog xmlns="9c035199-34fe-41f5-aa4a-b81609954cdd">DA</Sprog>
    <CCMTemplateDate xmlns="http://schemas.microsoft.com/sharepoint/v3">2014-07-30T22:00:00+00:00</CCMTemplateDate>
    <CCMTemplateResponsible xmlns="http://schemas.microsoft.com/sharepoint/v3">
      <UserInfo>
        <DisplayName/>
        <AccountId xsi:nil="true"/>
        <AccountType/>
      </UserInfo>
    </CCMTemplateResponsible>
    <TemplateType xmlns="9c035199-34fe-41f5-aa4a-b81609954cdd">Generelt</TemplateType>
    <Deliverable xmlns="http://schemas.microsoft.com/sharepoint/v3" xsi:nil="true"/>
    <_dlc_DocId xmlns="3062a005-2a53-49b8-87d1-0d9762f3d40a">T2YKUWDCCE4Z-12-78</_dlc_DocId>
    <_dlc_DocIdUrl xmlns="3062a005-2a53-49b8-87d1-0d9762f3d40a">
      <Url>https://goto.netcompany.com/GOAdministration/_layouts/15/DocIdRedir.aspx?ID=T2YKUWDCCE4Z-12-78</Url>
      <Description>T2YKUWDCCE4Z-12-78</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E944545-B07D-4744-9E03-4F3AE3179F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62a005-2a53-49b8-87d1-0d9762f3d40a"/>
    <ds:schemaRef ds:uri="9c035199-34fe-41f5-aa4a-b81609954c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A24B84-AF68-4B06-89ED-A483BC44F19D}">
  <ds:schemaRefs>
    <ds:schemaRef ds:uri="http://schemas.openxmlformats.org/package/2006/metadata/core-properties"/>
    <ds:schemaRef ds:uri="http://purl.org/dc/terms/"/>
    <ds:schemaRef ds:uri="http://www.w3.org/XML/1998/namespace"/>
    <ds:schemaRef ds:uri="http://schemas.microsoft.com/sharepoint/v3"/>
    <ds:schemaRef ds:uri="http://schemas.microsoft.com/office/2006/metadata/properties"/>
    <ds:schemaRef ds:uri="http://purl.org/dc/elements/1.1/"/>
    <ds:schemaRef ds:uri="http://schemas.microsoft.com/office/2006/documentManagement/types"/>
    <ds:schemaRef ds:uri="3062a005-2a53-49b8-87d1-0d9762f3d40a"/>
    <ds:schemaRef ds:uri="9c035199-34fe-41f5-aa4a-b81609954cdd"/>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2F079C28-9DF0-4EFB-8188-5610D5EC9E09}">
  <ds:schemaRefs>
    <ds:schemaRef ds:uri="http://schemas.microsoft.com/sharepoint/v3/contenttype/forms"/>
  </ds:schemaRefs>
</ds:datastoreItem>
</file>

<file path=customXml/itemProps4.xml><?xml version="1.0" encoding="utf-8"?>
<ds:datastoreItem xmlns:ds="http://schemas.openxmlformats.org/officeDocument/2006/customXml" ds:itemID="{D1E5903D-C562-45A7-965B-C767CC23E66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EN - Netcompany Powerpoint Template</Template>
  <TotalTime>56</TotalTime>
  <Words>110</Words>
  <Application>Microsoft Macintosh PowerPoint</Application>
  <PresentationFormat>Widescreen</PresentationFormat>
  <Paragraphs>30</Paragraphs>
  <Slides>4</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Cambria</vt:lpstr>
      <vt:lpstr>Netcompany</vt:lpstr>
      <vt:lpstr>Netcompany forside</vt:lpstr>
      <vt:lpstr>Frontend Development</vt:lpstr>
      <vt:lpstr>Our Frontend Stack</vt:lpstr>
      <vt:lpstr>Vue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Frontend Development</dc:title>
  <dc:creator>Mikkel Steine</dc:creator>
  <cp:lastModifiedBy>Mikkel Steine</cp:lastModifiedBy>
  <cp:revision>11</cp:revision>
  <cp:lastPrinted>2016-04-07T13:09:27Z</cp:lastPrinted>
  <dcterms:created xsi:type="dcterms:W3CDTF">2018-04-10T15:00:36Z</dcterms:created>
  <dcterms:modified xsi:type="dcterms:W3CDTF">2018-04-11T14:38:31Z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0x010100B43365BADAF0A24D90DB1F3DE146000C</vt:lpwstr>
  </property>
  <property fmtid="{D5CDD505-2E9C-101B-9397-08002B2CF9AE}" pid="3" name="CCMSystem">
    <vt:lpwstr> </vt:lpwstr>
  </property>
  <property fmtid="{D5CDD505-2E9C-101B-9397-08002B2CF9AE}" pid="4" name="CCMSystemID">
    <vt:lpwstr>a83c9e44-5554-4fe4-9554-0ea6ec621664</vt:lpwstr>
  </property>
  <property fmtid="{D5CDD505-2E9C-101B-9397-08002B2CF9AE}" pid="5" name="Status">
    <vt:lpwstr>;#01 - Ny;#10 - Analyse;#20 - Design;#30 - Implementering;#40 - Test;#50 - Transition;#60 - I drift;#90 - Lukket;#</vt:lpwstr>
  </property>
  <property fmtid="{D5CDD505-2E9C-101B-9397-08002B2CF9AE}" pid="6" name="_dlc_DocIdItemGuid">
    <vt:lpwstr>82f6be10-f1f0-421b-adb0-f6f4439c53cf</vt:lpwstr>
  </property>
</Properties>
</file>