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8" r:id="rId5"/>
    <p:sldId id="267" r:id="rId6"/>
    <p:sldId id="274" r:id="rId7"/>
    <p:sldId id="273" r:id="rId8"/>
    <p:sldId id="294" r:id="rId9"/>
    <p:sldId id="277" r:id="rId10"/>
    <p:sldId id="295" r:id="rId11"/>
    <p:sldId id="278" r:id="rId12"/>
    <p:sldId id="271" r:id="rId13"/>
    <p:sldId id="270" r:id="rId14"/>
    <p:sldId id="289" r:id="rId15"/>
    <p:sldId id="279" r:id="rId16"/>
    <p:sldId id="290" r:id="rId17"/>
    <p:sldId id="281" r:id="rId18"/>
    <p:sldId id="282" r:id="rId19"/>
    <p:sldId id="284" r:id="rId20"/>
    <p:sldId id="283" r:id="rId21"/>
    <p:sldId id="292" r:id="rId22"/>
    <p:sldId id="291" r:id="rId23"/>
    <p:sldId id="269" r:id="rId24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6A448-422F-E805-FC55-6E4E7C33FA5E}" v="104" dt="2020-06-02T13:36:50.050"/>
    <p1510:client id="{36DE2F71-07E5-E0CB-C059-E66A5A046D79}" v="617" dt="2020-06-02T18:34:38.777"/>
    <p1510:client id="{43FD2034-788A-15D2-A537-CAB46E3F808E}" v="483" dt="2020-06-02T18:51:46.557"/>
    <p1510:client id="{9A6406E3-8CE0-4052-A64F-061140C954AE}" v="1422" dt="2020-06-03T03:13:16.076"/>
    <p1510:client id="{A17A8181-0169-E88D-DF50-3886C1AE032F}" v="927" dt="2020-06-02T19:57:14.969"/>
    <p1510:client id="{ACEF70BD-D0BA-F68F-E87A-281B0ACF76ED}" v="5353" dt="2020-06-02T18:22: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79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176" y="96"/>
      </p:cViewPr>
      <p:guideLst>
        <p:guide orient="horz" pos="17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14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40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14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Fra 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59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28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NAME OF SECTION BREAKER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NAME OF SECTION BREAKER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8174"/>
            <a:ext cx="3827463" cy="35662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045" y="1094174"/>
            <a:ext cx="3827463" cy="35302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F2D10-CA01-478C-8156-D35AE518C2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F765-7EC9-4554-A235-74585EEC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045" y="1093427"/>
            <a:ext cx="3827463" cy="3542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0E15F1-19C5-4DEE-93A7-1889318EAC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7CCF61B-1888-43BB-A166-332FB14B29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200"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3A7A1A6-FC02-4491-B7C7-2E2EBDCF7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94"/>
            <a:ext cx="9144000" cy="5143312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867413"/>
            <a:ext cx="1162801" cy="195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endParaRPr lang="en-US" sz="2200" b="0" noProof="0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DFBDA76-DCE0-4E4C-9BB6-83212AC424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938" y="2304520"/>
            <a:ext cx="1890397" cy="2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2423"/>
            <a:ext cx="8070601" cy="35719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8411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3650" y="1386000"/>
            <a:ext cx="3832787" cy="323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175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175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649" y="1046672"/>
            <a:ext cx="3854053" cy="35669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83541" y="1046672"/>
            <a:ext cx="3820709" cy="35669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CFFD90-270F-4DC8-86D3-01C9BDCD4F9D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9749" y="4791930"/>
            <a:ext cx="777240" cy="1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asah@netcompany.com" TargetMode="External"/><Relationship Id="rId2" Type="http://schemas.openxmlformats.org/officeDocument/2006/relationships/hyperlink" Target="mailto:oysteinr@netcompany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x.vuejs.org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ephantomprogrammer.blogspot.com/2016/08/web-fundamental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Client-side_web_APIs/Introductio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companyno/tccs-frontend-v2" TargetMode="External"/><Relationship Id="rId2" Type="http://schemas.openxmlformats.org/officeDocument/2006/relationships/hyperlink" Target="https://github.com/netcompanyno/tccs-frontend-assignments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imp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6604618" cy="1038912"/>
          </a:xfrm>
        </p:spPr>
        <p:txBody>
          <a:bodyPr/>
          <a:lstStyle/>
          <a:p>
            <a:r>
              <a:rPr lang="en-US" dirty="0"/>
              <a:t>FRONTEND</a:t>
            </a:r>
            <a:r>
              <a:rPr lang="en-US"/>
              <a:t> Development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1076910"/>
            <a:ext cx="1031349" cy="232165"/>
          </a:xfrm>
        </p:spPr>
        <p:txBody>
          <a:bodyPr/>
          <a:lstStyle/>
          <a:p>
            <a:r>
              <a:rPr lang="en-US" err="1">
                <a:cs typeface="Calibri"/>
              </a:rPr>
              <a:t>Netcompany</a:t>
            </a:r>
            <a:r>
              <a:rPr lang="en-US">
                <a:cs typeface="Calibri"/>
              </a:rPr>
              <a:t> TCCS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>
                <a:solidFill>
                  <a:srgbClr val="FFFFFF"/>
                </a:solidFill>
                <a:latin typeface="Arial"/>
              </a:rPr>
              <a:t>Oslo, 03.06.2020</a:t>
            </a:r>
            <a:r>
              <a:rPr lang="da-DK">
                <a:latin typeface="Arial"/>
                <a:ea typeface="Arial"/>
                <a:cs typeface="Arial"/>
              </a:rPr>
              <a:t>​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close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Øystein Kvamme Repp &amp; Isa Salem Hame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cs typeface="Calibri"/>
                <a:hlinkClick r:id="rId2"/>
              </a:rPr>
              <a:t>oysteinr@netcompany.com</a:t>
            </a:r>
            <a:r>
              <a:rPr lang="en-US" dirty="0">
                <a:cs typeface="Calibri"/>
              </a:rPr>
              <a:t> &amp; </a:t>
            </a:r>
            <a:r>
              <a:rPr lang="en-US" dirty="0">
                <a:cs typeface="Calibri"/>
                <a:hlinkClick r:id="rId3"/>
              </a:rPr>
              <a:t>isasah@netcompany.com</a:t>
            </a:r>
            <a:r>
              <a:rPr lang="en-US" dirty="0">
                <a:cs typeface="Calibri"/>
              </a:rPr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200"/>
              <a:t>Props</a:t>
            </a:r>
          </a:p>
          <a:p>
            <a:pPr lvl="1" indent="-134620">
              <a:lnSpc>
                <a:spcPct val="90000"/>
              </a:lnSpc>
            </a:pPr>
            <a:r>
              <a:rPr lang="en-US" sz="1200"/>
              <a:t>The "interface" of the component.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Used for passing properties or data to your component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Data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The internal state (i.e. data) of the component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Should only be changed by the component itself, never from the outside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Computed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Methods that returns computed data. 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Refreshed automatically when referenced data or properties change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Accessed from the view in the same way as data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Methods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For handling actions or events from your view. E.g. button clicks.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Takes event as 1st argument by default, but this can be omitted when defining the function if you don't need the event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endParaRPr lang="nb-NO" sz="12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EBED3C-99CA-4C25-8425-FCD978C6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38" y="1046672"/>
            <a:ext cx="2800114" cy="356691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Concept: Properties etc.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9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34893-F140-4FB7-8E32-05CE3678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32" y="-2284"/>
            <a:ext cx="3344064" cy="5151199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701EC9A-16DE-41A5-AC12-91ABCBF3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Example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A1599E-B211-43F9-888C-C77D50C0A709}"/>
              </a:ext>
            </a:extLst>
          </p:cNvPr>
          <p:cNvGrpSpPr/>
          <p:nvPr/>
        </p:nvGrpSpPr>
        <p:grpSpPr>
          <a:xfrm>
            <a:off x="3687983" y="457923"/>
            <a:ext cx="5098649" cy="3193166"/>
            <a:chOff x="3687983" y="457923"/>
            <a:chExt cx="5098649" cy="31931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F513C5-764B-45FC-B127-8E7001F86AA4}"/>
                </a:ext>
              </a:extLst>
            </p:cNvPr>
            <p:cNvSpPr/>
            <p:nvPr/>
          </p:nvSpPr>
          <p:spPr>
            <a:xfrm>
              <a:off x="4035224" y="457923"/>
              <a:ext cx="248856" cy="1403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0FA52-D446-4C73-A0F7-859A7F816A09}"/>
                </a:ext>
              </a:extLst>
            </p:cNvPr>
            <p:cNvSpPr/>
            <p:nvPr/>
          </p:nvSpPr>
          <p:spPr>
            <a:xfrm>
              <a:off x="3687983" y="3496277"/>
              <a:ext cx="516521" cy="1548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767ACF-D0AF-4706-B170-6A2F6976BCE3}"/>
                </a:ext>
              </a:extLst>
            </p:cNvPr>
            <p:cNvCxnSpPr/>
            <p:nvPr/>
          </p:nvCxnSpPr>
          <p:spPr>
            <a:xfrm>
              <a:off x="4268527" y="604416"/>
              <a:ext cx="2510259" cy="1070658"/>
            </a:xfrm>
            <a:prstGeom prst="straightConnector1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9B4B14-C463-4029-9667-4BC100DE6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716" y="1667840"/>
              <a:ext cx="2589835" cy="1844714"/>
            </a:xfrm>
            <a:prstGeom prst="straightConnector1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F4D4A0-5848-4C69-AD3F-D8788208390D}"/>
                </a:ext>
              </a:extLst>
            </p:cNvPr>
            <p:cNvSpPr txBox="1"/>
            <p:nvPr/>
          </p:nvSpPr>
          <p:spPr>
            <a:xfrm>
              <a:off x="6831957" y="1417175"/>
              <a:ext cx="1954675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Notice that </a:t>
              </a:r>
              <a:r>
                <a:rPr lang="en-US" sz="1400">
                  <a:latin typeface="Consolas"/>
                </a:rPr>
                <a:t>this</a:t>
              </a:r>
              <a:r>
                <a:rPr lang="en-US" sz="1400">
                  <a:latin typeface="Calibri"/>
                  <a:cs typeface="Calibri"/>
                </a:rPr>
                <a:t> is required when referenced in script, but not in template</a:t>
              </a:r>
              <a:endParaRPr lang="en-US" sz="140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C354-2268-4721-AE64-713D4130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/>
          </a:bodyPr>
          <a:lstStyle/>
          <a:p>
            <a:r>
              <a:rPr lang="en-US" dirty="0"/>
              <a:t>State</a:t>
            </a:r>
            <a:endParaRPr lang="en-US"/>
          </a:p>
          <a:p>
            <a:pPr lvl="1" indent="-134620"/>
            <a:r>
              <a:rPr lang="en-US">
                <a:ea typeface="+mn-lt"/>
                <a:cs typeface="+mn-lt"/>
              </a:rPr>
              <a:t>Changed (only!) by mutations</a:t>
            </a:r>
          </a:p>
          <a:p>
            <a:r>
              <a:rPr lang="en-US" dirty="0"/>
              <a:t>Mutations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ea typeface="+mn-lt"/>
                <a:cs typeface="+mn-lt"/>
              </a:rPr>
              <a:t>Committed by actions</a:t>
            </a:r>
          </a:p>
          <a:p>
            <a:pPr lvl="1" indent="-134620"/>
            <a:r>
              <a:rPr lang="en-US">
                <a:ea typeface="+mn-lt"/>
                <a:cs typeface="+mn-lt"/>
              </a:rPr>
              <a:t>Synchronous</a:t>
            </a:r>
          </a:p>
          <a:p>
            <a:r>
              <a:rPr lang="en-US" dirty="0"/>
              <a:t>Actions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ea typeface="+mn-lt"/>
                <a:cs typeface="+mn-lt"/>
              </a:rPr>
              <a:t>Typically dispatched when an event occurs in the application. E.g. when a button is clicked.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cs typeface="Calibri"/>
              </a:rPr>
              <a:t>Asynchronous</a:t>
            </a:r>
          </a:p>
          <a:p>
            <a:endParaRPr lang="nb-NO" sz="1600">
              <a:cs typeface="Calibri" panose="020F0502020204030204"/>
            </a:endParaRP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B3C84C5-153B-4F43-A117-AC00831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54" y="1235787"/>
            <a:ext cx="4558895" cy="31093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6FBB6-5291-45F3-8954-A08D6102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 dirty="0"/>
              <a:t>Concept: </a:t>
            </a:r>
            <a:r>
              <a:rPr lang="en-US" dirty="0" err="1"/>
              <a:t>Vuex</a:t>
            </a:r>
            <a:r>
              <a:rPr lang="en-US" dirty="0"/>
              <a:t> / Store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70C2B-1452-44C1-8C4A-B98FC38E9A9B}"/>
              </a:ext>
            </a:extLst>
          </p:cNvPr>
          <p:cNvSpPr txBox="1"/>
          <p:nvPr/>
        </p:nvSpPr>
        <p:spPr>
          <a:xfrm>
            <a:off x="6596517" y="4295775"/>
            <a:ext cx="1425575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3"/>
              </a:rPr>
              <a:t>https://vuex.vuejs.org/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98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C354-2268-4721-AE64-713D4130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/>
          </a:bodyPr>
          <a:lstStyle/>
          <a:p>
            <a:r>
              <a:rPr lang="en-US">
                <a:cs typeface="Calibri" panose="020F0502020204030204"/>
              </a:rPr>
              <a:t>Dynamically rewriting the current web page using JavaScript. In other words, the page is never reloaded in the browser</a:t>
            </a:r>
            <a:endParaRPr lang="en-US" sz="160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Faster loading which makes the site feel more like a native app</a:t>
            </a:r>
          </a:p>
          <a:p>
            <a:r>
              <a:rPr lang="en-US">
                <a:ea typeface="+mn-lt"/>
                <a:cs typeface="+mn-lt"/>
              </a:rPr>
              <a:t>Requires routing on the client side - I.e. the application itself is handling route changes instead of a web server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Easily implemented in Vue using Vue router</a:t>
            </a:r>
          </a:p>
          <a:p>
            <a:endParaRPr lang="en-US">
              <a:cs typeface="Calibri" panose="020F0502020204030204"/>
            </a:endParaRPr>
          </a:p>
          <a:p>
            <a:endParaRPr lang="nb-NO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6FBB6-5291-45F3-8954-A08D6102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Concept: Single-Page Applications (SPA)</a:t>
            </a: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8283-9554-47B4-AD88-B6EE2D73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63" y="623347"/>
            <a:ext cx="2743200" cy="3039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67F61-FBA2-4ACD-A246-E3503356931F}"/>
              </a:ext>
            </a:extLst>
          </p:cNvPr>
          <p:cNvSpPr txBox="1"/>
          <p:nvPr/>
        </p:nvSpPr>
        <p:spPr>
          <a:xfrm>
            <a:off x="5859463" y="365283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3"/>
              </a:rPr>
              <a:t>http://thephantomprogrammer.blogspot.com/2016/08/web-fundamentals.html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1323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1AA3-2C89-43DC-940B-F8C2270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Vue</a:t>
            </a:r>
            <a:r>
              <a:rPr lang="nb-NO" dirty="0"/>
              <a:t>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C84F-A64C-4FD9-83EC-773818DAB3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nsolas"/>
              </a:rPr>
              <a:t>&lt;router-view/&gt;</a:t>
            </a:r>
          </a:p>
          <a:p>
            <a:pPr lvl="1" indent="-134620"/>
            <a:r>
              <a:rPr lang="en-US" sz="1200" dirty="0">
                <a:cs typeface="Calibri"/>
              </a:rPr>
              <a:t>What is rendered inside this tag is decided by your router config</a:t>
            </a:r>
          </a:p>
          <a:p>
            <a:r>
              <a:rPr lang="en-US" sz="1400" dirty="0" err="1">
                <a:latin typeface="Consolas"/>
              </a:rPr>
              <a:t>this.$router</a:t>
            </a:r>
            <a:endParaRPr lang="en-US" sz="1400" dirty="0">
              <a:latin typeface="Consolas"/>
            </a:endParaRPr>
          </a:p>
          <a:p>
            <a:pPr lvl="1" indent="-134620"/>
            <a:r>
              <a:rPr lang="en-US" sz="1200" dirty="0">
                <a:cs typeface="Calibri"/>
              </a:rPr>
              <a:t>Accessible from inside Vue components</a:t>
            </a:r>
            <a:endParaRPr lang="en-US" dirty="0">
              <a:cs typeface="Calibri"/>
            </a:endParaRPr>
          </a:p>
          <a:p>
            <a:pPr lvl="1" indent="-134620"/>
            <a:r>
              <a:rPr lang="en-US" sz="1200" dirty="0">
                <a:cs typeface="Calibri" panose="020F0502020204030204"/>
              </a:rPr>
              <a:t>push</a:t>
            </a:r>
          </a:p>
          <a:p>
            <a:pPr lvl="2"/>
            <a:r>
              <a:rPr lang="en-US" sz="1200" dirty="0">
                <a:cs typeface="Calibri" panose="020F0502020204030204"/>
              </a:rPr>
              <a:t>Navigate to a new route </a:t>
            </a:r>
          </a:p>
          <a:p>
            <a:pPr lvl="2"/>
            <a:r>
              <a:rPr lang="en-US" sz="1200" dirty="0">
                <a:cs typeface="Calibri" panose="020F0502020204030204"/>
              </a:rPr>
              <a:t>Appends a new path to the browser history</a:t>
            </a:r>
          </a:p>
          <a:p>
            <a:pPr lvl="1" indent="-134620"/>
            <a:r>
              <a:rPr lang="en-US" sz="1200" dirty="0">
                <a:cs typeface="Calibri" panose="020F0502020204030204"/>
              </a:rPr>
              <a:t>replace</a:t>
            </a:r>
          </a:p>
          <a:p>
            <a:pPr lvl="2"/>
            <a:r>
              <a:rPr lang="en-US" sz="1200" dirty="0">
                <a:cs typeface="Calibri" panose="020F0502020204030204"/>
              </a:rPr>
              <a:t>Replaces the current path in the browser history</a:t>
            </a:r>
          </a:p>
          <a:p>
            <a:pPr lvl="1" indent="-134620"/>
            <a:r>
              <a:rPr lang="en-US" sz="1200" dirty="0">
                <a:cs typeface="Calibri" panose="020F0502020204030204"/>
              </a:rPr>
              <a:t>go</a:t>
            </a:r>
          </a:p>
          <a:p>
            <a:pPr lvl="2"/>
            <a:r>
              <a:rPr lang="en-US" sz="1200" dirty="0">
                <a:cs typeface="Calibri" panose="020F0502020204030204"/>
              </a:rPr>
              <a:t>Move N steps back or forth in the browser history</a:t>
            </a:r>
          </a:p>
          <a:p>
            <a:r>
              <a:rPr lang="en-US" sz="1400" dirty="0">
                <a:latin typeface="Consolas"/>
              </a:rPr>
              <a:t>&lt;router-link&gt;&lt;/router-link&gt;</a:t>
            </a:r>
            <a:endParaRPr lang="en-US" sz="1400" dirty="0">
              <a:latin typeface="Consolas"/>
              <a:cs typeface="Calibri"/>
            </a:endParaRPr>
          </a:p>
          <a:p>
            <a:pPr lvl="1" indent="-134620"/>
            <a:r>
              <a:rPr lang="en-US" dirty="0"/>
              <a:t>to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replace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2CD93A6-D906-4690-8984-F0F4C1AD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62" y="2635250"/>
            <a:ext cx="3251200" cy="104774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5E1D60-E445-456E-A619-E165E95D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63" y="327025"/>
            <a:ext cx="1647825" cy="10287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348711-512C-42BA-AB26-65944A213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62" y="329364"/>
            <a:ext cx="1600201" cy="21114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4E291AC-EF97-421B-811F-4344B38C2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50" y="3999653"/>
            <a:ext cx="5751512" cy="3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8983-B51F-4516-9478-554AAA86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Vue</a:t>
            </a:r>
            <a:r>
              <a:rPr lang="nb-NO" dirty="0"/>
              <a:t>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5F7A-40CA-413B-BF74-2630ADE1D3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err="1">
                <a:latin typeface="Consolas"/>
              </a:rPr>
              <a:t>this.$route</a:t>
            </a:r>
            <a:endParaRPr lang="en-US">
              <a:latin typeface="Consolas"/>
            </a:endParaRPr>
          </a:p>
          <a:p>
            <a:pPr lvl="1" indent="-134620"/>
            <a:r>
              <a:rPr lang="en-US">
                <a:cs typeface="Calibri"/>
              </a:rPr>
              <a:t>Can be used to access the current route from within your component</a:t>
            </a:r>
            <a:endParaRPr lang="en-US"/>
          </a:p>
          <a:p>
            <a:pPr lvl="1" indent="-134620"/>
            <a:r>
              <a:rPr lang="en-US">
                <a:latin typeface="Consolas"/>
                <a:cs typeface="Calibri"/>
              </a:rPr>
              <a:t>name</a:t>
            </a:r>
          </a:p>
          <a:p>
            <a:pPr lvl="2"/>
            <a:r>
              <a:rPr lang="en-US">
                <a:latin typeface="Calibri"/>
                <a:cs typeface="Calibri"/>
              </a:rPr>
              <a:t>The name of the route. This should be used when referencing the route, instead of using the raw path.</a:t>
            </a:r>
          </a:p>
          <a:p>
            <a:pPr lvl="1" indent="-134620"/>
            <a:r>
              <a:rPr lang="en-US">
                <a:latin typeface="Consolas"/>
                <a:cs typeface="Calibri"/>
              </a:rPr>
              <a:t>path</a:t>
            </a:r>
          </a:p>
          <a:p>
            <a:pPr lvl="2"/>
            <a:r>
              <a:rPr lang="en-US">
                <a:latin typeface="Calibri"/>
                <a:cs typeface="Calibri"/>
              </a:rPr>
              <a:t>The path of the route. What is displayed in your browser's address bar.</a:t>
            </a:r>
          </a:p>
          <a:p>
            <a:pPr lvl="1" indent="-134620"/>
            <a:r>
              <a:rPr lang="en-US">
                <a:latin typeface="Consolas"/>
              </a:rPr>
              <a:t>params</a:t>
            </a:r>
            <a:endParaRPr lang="en-US">
              <a:latin typeface="Consolas"/>
              <a:cs typeface="Calibri"/>
            </a:endParaRPr>
          </a:p>
          <a:p>
            <a:pPr lvl="2"/>
            <a:r>
              <a:rPr lang="en-US">
                <a:latin typeface="Calibri"/>
                <a:cs typeface="Calibri"/>
              </a:rPr>
              <a:t>Path parameters from the URL</a:t>
            </a:r>
          </a:p>
          <a:p>
            <a:pPr lvl="2"/>
            <a:r>
              <a:rPr lang="en-US">
                <a:cs typeface="Calibri"/>
              </a:rPr>
              <a:t>/my/path/id/</a:t>
            </a:r>
            <a:r>
              <a:rPr lang="en-US" b="1">
                <a:solidFill>
                  <a:srgbClr val="C00000"/>
                </a:solidFill>
                <a:cs typeface="Calibri"/>
              </a:rPr>
              <a:t>:id</a:t>
            </a:r>
          </a:p>
          <a:p>
            <a:pPr lvl="1" indent="-134620"/>
            <a:r>
              <a:rPr lang="en-US">
                <a:latin typeface="Consolas"/>
              </a:rPr>
              <a:t>query</a:t>
            </a:r>
          </a:p>
          <a:p>
            <a:pPr lvl="2"/>
            <a:r>
              <a:rPr lang="en-US">
                <a:cs typeface="Calibri"/>
              </a:rPr>
              <a:t>Query parameters from the URL</a:t>
            </a:r>
          </a:p>
          <a:p>
            <a:pPr lvl="2"/>
            <a:r>
              <a:rPr lang="en-US">
                <a:cs typeface="Calibri"/>
              </a:rPr>
              <a:t>/my/</a:t>
            </a:r>
            <a:r>
              <a:rPr lang="en-US" err="1">
                <a:cs typeface="Calibri"/>
              </a:rPr>
              <a:t>path?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someParam</a:t>
            </a:r>
            <a:r>
              <a:rPr lang="en-US" b="1">
                <a:solidFill>
                  <a:srgbClr val="C00000"/>
                </a:solidFill>
                <a:cs typeface="Calibri"/>
              </a:rPr>
              <a:t>=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lol</a:t>
            </a:r>
            <a:r>
              <a:rPr lang="en-US" err="1">
                <a:cs typeface="Calibri"/>
              </a:rPr>
              <a:t>&amp;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anotherParam</a:t>
            </a:r>
            <a:r>
              <a:rPr lang="en-US" b="1">
                <a:solidFill>
                  <a:srgbClr val="C00000"/>
                </a:solidFill>
                <a:cs typeface="Calibri"/>
              </a:rPr>
              <a:t>=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wut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pPr lvl="1" indent="-134620"/>
            <a:r>
              <a:rPr lang="en-US">
                <a:latin typeface="Consolas"/>
                <a:cs typeface="Calibri"/>
              </a:rPr>
              <a:t>meta</a:t>
            </a:r>
          </a:p>
          <a:p>
            <a:pPr lvl="2"/>
            <a:r>
              <a:rPr lang="en-US">
                <a:cs typeface="Calibri"/>
              </a:rPr>
              <a:t>Can be used to access some meta data belonging to the route. Defined in your router config.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04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EE4-DF68-435A-8466-16D86DC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6317-7D19-418F-9E80-34642A914F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Validate the functionality of the code in an isolated environment.</a:t>
            </a:r>
          </a:p>
          <a:p>
            <a:pPr lvl="1"/>
            <a:r>
              <a:rPr lang="en-US" dirty="0"/>
              <a:t>Test small sections of the code</a:t>
            </a:r>
          </a:p>
          <a:p>
            <a:pPr lvl="1"/>
            <a:r>
              <a:rPr lang="en-US" dirty="0"/>
              <a:t>Tests output based on given input</a:t>
            </a:r>
          </a:p>
          <a:p>
            <a:r>
              <a:rPr lang="en-US" dirty="0"/>
              <a:t>GUI testing</a:t>
            </a:r>
          </a:p>
          <a:p>
            <a:pPr lvl="1"/>
            <a:r>
              <a:rPr lang="en-US" dirty="0"/>
              <a:t>Tests the graphical user interface to ensure that the UI works as intended</a:t>
            </a:r>
          </a:p>
          <a:p>
            <a:pPr lvl="1"/>
            <a:r>
              <a:rPr lang="en-US" dirty="0"/>
              <a:t>Tests controls like menus, buttons, toolbars, etc. </a:t>
            </a:r>
          </a:p>
          <a:p>
            <a:r>
              <a:rPr lang="en-US" dirty="0"/>
              <a:t>Test Driven Development</a:t>
            </a:r>
          </a:p>
          <a:p>
            <a:pPr lvl="1"/>
            <a:r>
              <a:rPr lang="en-US" dirty="0"/>
              <a:t>An approach where executable tests are written before the program code is written</a:t>
            </a:r>
          </a:p>
          <a:p>
            <a:pPr lvl="1"/>
            <a:r>
              <a:rPr lang="en-US" dirty="0"/>
              <a:t>Helps you clarify your ideas of what the code is supposed to do</a:t>
            </a:r>
          </a:p>
          <a:p>
            <a:pPr lvl="1"/>
            <a:r>
              <a:rPr lang="en-US" dirty="0"/>
              <a:t>Makes it easier to understand and write the required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EE4-DF68-435A-8466-16D86DC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Talk to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6317-7D19-418F-9E80-34642A914F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Fetch (e.g. data containing user details)</a:t>
            </a:r>
          </a:p>
          <a:p>
            <a:r>
              <a:rPr lang="en-US" dirty="0"/>
              <a:t>REST</a:t>
            </a:r>
          </a:p>
          <a:p>
            <a:pPr lvl="1"/>
            <a:r>
              <a:rPr lang="nb-NO" dirty="0" err="1"/>
              <a:t>REpresentational</a:t>
            </a:r>
            <a:r>
              <a:rPr lang="nb-NO" dirty="0"/>
              <a:t> State Transfer</a:t>
            </a:r>
            <a:endParaRPr lang="en-US" dirty="0"/>
          </a:p>
          <a:p>
            <a:pPr lvl="1"/>
            <a:r>
              <a:rPr lang="en-US" dirty="0"/>
              <a:t>POST, GET, PUT, DELETE</a:t>
            </a:r>
          </a:p>
          <a:p>
            <a:pPr lvl="1"/>
            <a:r>
              <a:rPr lang="en-US" dirty="0"/>
              <a:t>CRUD (create, read, update, delete)</a:t>
            </a:r>
          </a:p>
          <a:p>
            <a:r>
              <a:rPr lang="en-US" dirty="0"/>
              <a:t>JSON = JavaScript Object Notation</a:t>
            </a:r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nb-NO" dirty="0">
                <a:hlinkClick r:id="rId2"/>
              </a:rPr>
              <a:t>https://developer.mozilla.org/en-US/docs/Learn/JavaScript/Client-side_web_APIs/Introduction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2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479C04-B490-49CC-9796-CD123AD9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5600"/>
            <a:ext cx="5039797" cy="1058506"/>
          </a:xfrm>
        </p:spPr>
        <p:txBody>
          <a:bodyPr anchor="t">
            <a:normAutofit/>
          </a:bodyPr>
          <a:lstStyle/>
          <a:p>
            <a:r>
              <a:rPr lang="en-US"/>
              <a:t>Course materials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D0BF1B-D4F6-4941-AE8C-A3A4E60B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777151"/>
          </a:xfrm>
        </p:spPr>
        <p:txBody>
          <a:bodyPr anchor="t">
            <a:normAutofit/>
          </a:bodyPr>
          <a:lstStyle/>
          <a:p>
            <a:r>
              <a:rPr lang="en-US"/>
              <a:t>Assignments</a:t>
            </a:r>
            <a:br>
              <a:rPr lang="en-US"/>
            </a:br>
            <a:r>
              <a:rPr lang="en-US">
                <a:hlinkClick r:id="rId2"/>
              </a:rPr>
              <a:t>https</a:t>
            </a:r>
            <a:r>
              <a:rPr lang="en-US">
                <a:ea typeface="+mn-lt"/>
                <a:cs typeface="+mn-lt"/>
                <a:hlinkClick r:id="rId2"/>
              </a:rPr>
              <a:t>://github.com/netcompanyno/tccs-frontend-assignments</a:t>
            </a:r>
            <a:endParaRPr lang="en-US">
              <a:cs typeface="Calibri"/>
            </a:endParaRPr>
          </a:p>
          <a:p>
            <a:endParaRPr lang="en-US" sz="1800">
              <a:cs typeface="Calibri"/>
            </a:endParaRPr>
          </a:p>
          <a:p>
            <a:r>
              <a:rPr lang="en-US">
                <a:cs typeface="Calibri"/>
              </a:rPr>
              <a:t>Solutions</a:t>
            </a:r>
            <a:br>
              <a:rPr lang="en-US">
                <a:cs typeface="Calibri"/>
              </a:rPr>
            </a:br>
            <a:r>
              <a:rPr lang="en-US">
                <a:ea typeface="+mn-lt"/>
                <a:cs typeface="+mn-lt"/>
                <a:hlinkClick r:id="rId3"/>
              </a:rPr>
              <a:t>https://github.com/netcompanyno/tccs-frontend-v2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96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6EAAD2A-5446-4809-8F31-5E1397BD5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/>
          <a:p>
            <a:r>
              <a:rPr lang="en-US" dirty="0">
                <a:cs typeface="Calibri"/>
              </a:rPr>
              <a:t>08.00 - 09.00: Welcome and presentation</a:t>
            </a:r>
          </a:p>
          <a:p>
            <a:r>
              <a:rPr lang="en-US" dirty="0">
                <a:cs typeface="Calibri"/>
              </a:rPr>
              <a:t>09.00 - 11.00: Assignment 1, 2 &amp; 3</a:t>
            </a:r>
          </a:p>
          <a:p>
            <a:r>
              <a:rPr lang="en-US" dirty="0">
                <a:cs typeface="Calibri"/>
              </a:rPr>
              <a:t>11.00 - 11.30: Lunch break</a:t>
            </a:r>
          </a:p>
          <a:p>
            <a:r>
              <a:rPr lang="en-US" dirty="0">
                <a:cs typeface="Calibri"/>
              </a:rPr>
              <a:t>11.30 - 12.30: Assignment 4</a:t>
            </a:r>
          </a:p>
          <a:p>
            <a:r>
              <a:rPr lang="en-US" dirty="0">
                <a:cs typeface="Calibri"/>
              </a:rPr>
              <a:t>12.30 - 13.30: Assignment 5</a:t>
            </a:r>
          </a:p>
          <a:p>
            <a:r>
              <a:rPr lang="en-US" dirty="0">
                <a:cs typeface="Calibri"/>
              </a:rPr>
              <a:t>13.30 - 15.00: Assignment 6</a:t>
            </a:r>
          </a:p>
          <a:p>
            <a:r>
              <a:rPr lang="en-US" dirty="0">
                <a:cs typeface="Calibri"/>
              </a:rPr>
              <a:t>15.00 - 15.30: Assignment 7</a:t>
            </a:r>
          </a:p>
          <a:p>
            <a:r>
              <a:rPr lang="en-US" dirty="0">
                <a:ea typeface="+mn-lt"/>
                <a:cs typeface="+mn-lt"/>
              </a:rPr>
              <a:t>Rest of the day: Assignment 8 &amp; 9. If you run out of time, prioritize assignment 9.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045C1A6-6790-467D-8BBA-910FFABF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>
                <a:cs typeface="Calibri"/>
              </a:rPr>
              <a:t>Structuring the day</a:t>
            </a:r>
          </a:p>
        </p:txBody>
      </p:sp>
    </p:spTree>
    <p:extLst>
      <p:ext uri="{BB962C8B-B14F-4D97-AF65-F5344CB8AC3E}">
        <p14:creationId xmlns:p14="http://schemas.microsoft.com/office/powerpoint/2010/main" val="1558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3F7EAF0C-E34C-3047-9AE1-9975E28F0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 anchor="t">
            <a:normAutofit lnSpcReduction="10000"/>
          </a:bodyPr>
          <a:lstStyle/>
          <a:p>
            <a:r>
              <a:rPr lang="da-DK" dirty="0"/>
              <a:t>Welcome</a:t>
            </a:r>
            <a:endParaRPr lang="da-DK" dirty="0">
              <a:cs typeface="Calibri"/>
            </a:endParaRPr>
          </a:p>
          <a:p>
            <a:r>
              <a:rPr lang="da-DK" dirty="0"/>
              <a:t>Frontend stack</a:t>
            </a:r>
            <a:endParaRPr lang="da-DK" dirty="0">
              <a:cs typeface="Calibri"/>
            </a:endParaRPr>
          </a:p>
          <a:p>
            <a:r>
              <a:rPr lang="da-DK" dirty="0"/>
              <a:t>Concepts</a:t>
            </a:r>
            <a:endParaRPr lang="da-DK" dirty="0">
              <a:cs typeface="Calibri"/>
            </a:endParaRPr>
          </a:p>
          <a:p>
            <a:pPr lvl="1" indent="-134620"/>
            <a:r>
              <a:rPr lang="da-DK" dirty="0"/>
              <a:t>Javascript</a:t>
            </a:r>
            <a:endParaRPr lang="da-DK" sz="1600" dirty="0"/>
          </a:p>
          <a:p>
            <a:pPr lvl="1" indent="-134620"/>
            <a:r>
              <a:rPr lang="da-DK" dirty="0">
                <a:cs typeface="Calibri"/>
              </a:rPr>
              <a:t>Vue</a:t>
            </a:r>
            <a:endParaRPr lang="da-DK" dirty="0"/>
          </a:p>
          <a:p>
            <a:pPr lvl="1" indent="-134620"/>
            <a:r>
              <a:rPr lang="da-DK" dirty="0">
                <a:cs typeface="Calibri"/>
              </a:rPr>
              <a:t>Testing</a:t>
            </a:r>
          </a:p>
          <a:p>
            <a:pPr lvl="1" indent="-134620"/>
            <a:r>
              <a:rPr lang="da-DK" dirty="0">
                <a:cs typeface="Calibri"/>
              </a:rPr>
              <a:t>Talking to server</a:t>
            </a:r>
            <a:endParaRPr lang="da-DK" dirty="0"/>
          </a:p>
          <a:p>
            <a:r>
              <a:rPr lang="da-DK" dirty="0"/>
              <a:t>Find your groups</a:t>
            </a:r>
            <a:endParaRPr lang="da-DK" dirty="0">
              <a:cs typeface="Calibri"/>
            </a:endParaRPr>
          </a:p>
          <a:p>
            <a:r>
              <a:rPr lang="da-DK" dirty="0"/>
              <a:t>Work with assignments</a:t>
            </a:r>
            <a:endParaRPr lang="da-DK" dirty="0">
              <a:cs typeface="Calibri"/>
            </a:endParaRPr>
          </a:p>
          <a:p>
            <a:r>
              <a:rPr lang="da-DK" dirty="0"/>
              <a:t>11.00 - 11.30 Lunch break</a:t>
            </a:r>
            <a:endParaRPr lang="da-DK" dirty="0">
              <a:cs typeface="Calibri"/>
            </a:endParaRPr>
          </a:p>
          <a:p>
            <a:r>
              <a:rPr lang="da-DK" dirty="0"/>
              <a:t>Work with assignments</a:t>
            </a:r>
            <a:endParaRPr lang="da-DK" dirty="0">
              <a:cs typeface="Calibri"/>
            </a:endParaRPr>
          </a:p>
          <a:p>
            <a:r>
              <a:rPr lang="da-DK" dirty="0">
                <a:cs typeface="Calibri"/>
              </a:rPr>
              <a:t>15.50 - 16.00 Wrapping it up (join the video meeting again)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6C80865-4781-EB46-AFA6-F4110850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91CD-3E93-4B97-BC14-CBCD847D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</a:rPr>
              <a:t>Pandemitilpasninger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74A3-A1DE-43EB-ABF3-3B51A9C1F0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kjører</a:t>
            </a:r>
            <a:r>
              <a:rPr lang="en-US" dirty="0"/>
              <a:t> hele </a:t>
            </a:r>
            <a:r>
              <a:rPr lang="en-US" dirty="0" err="1"/>
              <a:t>presentasjonen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økt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av </a:t>
            </a:r>
            <a:r>
              <a:rPr lang="en-US" dirty="0" err="1"/>
              <a:t>dagen</a:t>
            </a:r>
            <a:r>
              <a:rPr lang="en-US" dirty="0"/>
              <a:t>, heller </a:t>
            </a:r>
            <a:r>
              <a:rPr lang="en-US" dirty="0" err="1"/>
              <a:t>enn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bolker</a:t>
            </a:r>
            <a:r>
              <a:rPr lang="en-US" dirty="0"/>
              <a:t>. </a:t>
            </a:r>
            <a:r>
              <a:rPr lang="en-US" dirty="0" err="1"/>
              <a:t>Resten</a:t>
            </a:r>
            <a:r>
              <a:rPr lang="en-US" dirty="0"/>
              <a:t> av </a:t>
            </a:r>
            <a:r>
              <a:rPr lang="en-US" dirty="0" err="1"/>
              <a:t>dagen</a:t>
            </a:r>
            <a:r>
              <a:rPr lang="en-US" dirty="0"/>
              <a:t> </a:t>
            </a:r>
            <a:r>
              <a:rPr lang="en-US" dirty="0" err="1"/>
              <a:t>arbeider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med </a:t>
            </a:r>
            <a:r>
              <a:rPr lang="en-US" dirty="0" err="1"/>
              <a:t>oppgavene</a:t>
            </a:r>
            <a:r>
              <a:rPr lang="en-US" dirty="0"/>
              <a:t>.</a:t>
            </a:r>
          </a:p>
          <a:p>
            <a:r>
              <a:rPr lang="en-US" dirty="0"/>
              <a:t>Vi </a:t>
            </a:r>
            <a:r>
              <a:rPr lang="en-US" dirty="0" err="1"/>
              <a:t>deler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inn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Teams, </a:t>
            </a:r>
            <a:r>
              <a:rPr lang="en-US" dirty="0" err="1"/>
              <a:t>slik</a:t>
            </a:r>
            <a:r>
              <a:rPr lang="en-US" dirty="0"/>
              <a:t> at 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å </a:t>
            </a:r>
            <a:r>
              <a:rPr lang="en-US" dirty="0" err="1"/>
              <a:t>samarbeide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sterkt</a:t>
            </a:r>
            <a:r>
              <a:rPr lang="en-US" dirty="0"/>
              <a:t> </a:t>
            </a:r>
            <a:r>
              <a:rPr lang="en-US" dirty="0" err="1"/>
              <a:t>oppfordret</a:t>
            </a:r>
            <a:r>
              <a:rPr lang="en-US" dirty="0"/>
              <a:t> at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samtalen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har </a:t>
            </a:r>
            <a:r>
              <a:rPr lang="en-US" dirty="0" err="1"/>
              <a:t>på</a:t>
            </a:r>
            <a:r>
              <a:rPr lang="en-US" dirty="0"/>
              <a:t> video hele </a:t>
            </a:r>
            <a:r>
              <a:rPr lang="en-US" dirty="0" err="1"/>
              <a:t>dagen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Vi har </a:t>
            </a:r>
            <a:r>
              <a:rPr lang="en-US" dirty="0" err="1"/>
              <a:t>mulighet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delta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samtale</a:t>
            </a:r>
            <a:r>
              <a:rPr lang="en-US" dirty="0"/>
              <a:t> hos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gruppene</a:t>
            </a:r>
            <a:r>
              <a:rPr lang="en-US" dirty="0"/>
              <a:t>. Det </a:t>
            </a:r>
            <a:r>
              <a:rPr lang="en-US" dirty="0" err="1"/>
              <a:t>er</a:t>
            </a:r>
            <a:r>
              <a:rPr lang="en-US" dirty="0"/>
              <a:t> bare å </a:t>
            </a:r>
            <a:r>
              <a:rPr lang="en-US" dirty="0" err="1"/>
              <a:t>spørre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hopper vi inn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>
                <a:cs typeface="Calibri"/>
              </a:rPr>
              <a:t>Husk at </a:t>
            </a:r>
            <a:r>
              <a:rPr lang="en-US" dirty="0" err="1">
                <a:cs typeface="Calibri"/>
              </a:rPr>
              <a:t>dere</a:t>
            </a:r>
            <a:r>
              <a:rPr lang="en-US" dirty="0">
                <a:cs typeface="Calibri"/>
              </a:rPr>
              <a:t> har </a:t>
            </a:r>
            <a:r>
              <a:rPr lang="en-US" dirty="0" err="1">
                <a:cs typeface="Calibri"/>
              </a:rPr>
              <a:t>mulighet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til</a:t>
            </a:r>
            <a:r>
              <a:rPr lang="en-US" dirty="0">
                <a:cs typeface="Calibri"/>
              </a:rPr>
              <a:t> å dele </a:t>
            </a:r>
            <a:r>
              <a:rPr lang="en-US" dirty="0" err="1">
                <a:cs typeface="Calibri"/>
              </a:rPr>
              <a:t>skjerm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både</a:t>
            </a:r>
            <a:r>
              <a:rPr lang="en-US" dirty="0">
                <a:cs typeface="Calibri"/>
              </a:rPr>
              <a:t> for å </a:t>
            </a:r>
            <a:r>
              <a:rPr lang="en-US" dirty="0" err="1">
                <a:cs typeface="Calibri"/>
              </a:rPr>
              <a:t>få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hjelp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hverandre</a:t>
            </a:r>
            <a:endParaRPr lang="en-US" dirty="0"/>
          </a:p>
          <a:p>
            <a:r>
              <a:rPr lang="en-US" dirty="0" err="1"/>
              <a:t>Felles</a:t>
            </a:r>
            <a:r>
              <a:rPr lang="en-US" dirty="0"/>
              <a:t> </a:t>
            </a:r>
            <a:r>
              <a:rPr lang="en-US" dirty="0" err="1"/>
              <a:t>lunsjpause</a:t>
            </a:r>
            <a:r>
              <a:rPr lang="en-US" dirty="0"/>
              <a:t> kl. 11:00 – 11:30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nb-NO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70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A710-17B0-41A8-9F58-FC9CD2D7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/>
              </a:rPr>
              <a:t>Our Frontend Stack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1E19-43AB-454F-97E8-823E96E431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Vue + </a:t>
            </a:r>
            <a:r>
              <a:rPr lang="en-US" dirty="0" err="1"/>
              <a:t>Vuex</a:t>
            </a:r>
            <a:endParaRPr lang="en-US" dirty="0"/>
          </a:p>
          <a:p>
            <a:pPr lvl="1"/>
            <a:r>
              <a:rPr lang="en-US" dirty="0"/>
              <a:t>The frontend code where 99% of the coding is done</a:t>
            </a:r>
          </a:p>
          <a:p>
            <a:r>
              <a:rPr lang="en-US" dirty="0" err="1"/>
              <a:t>Vuetify</a:t>
            </a:r>
            <a:endParaRPr lang="en-US" dirty="0"/>
          </a:p>
          <a:p>
            <a:pPr lvl="1"/>
            <a:r>
              <a:rPr lang="nb-NO" dirty="0"/>
              <a:t>The Material Design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for Vue.js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tools</a:t>
            </a:r>
            <a:r>
              <a:rPr lang="nb-NO" dirty="0"/>
              <a:t> to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beautiful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. </a:t>
            </a:r>
            <a:endParaRPr lang="en-US" dirty="0"/>
          </a:p>
          <a:p>
            <a:r>
              <a:rPr lang="en-US" dirty="0"/>
              <a:t>Babel</a:t>
            </a:r>
          </a:p>
          <a:p>
            <a:pPr lvl="1"/>
            <a:r>
              <a:rPr lang="en-US" dirty="0"/>
              <a:t>The </a:t>
            </a:r>
            <a:r>
              <a:rPr lang="en-US" dirty="0" err="1"/>
              <a:t>transpiler</a:t>
            </a:r>
            <a:r>
              <a:rPr lang="en-US" dirty="0"/>
              <a:t> that makes your cutting-edge code run even on old browsers</a:t>
            </a:r>
          </a:p>
          <a:p>
            <a:r>
              <a:rPr lang="en-US" dirty="0"/>
              <a:t>Webpack</a:t>
            </a:r>
          </a:p>
          <a:p>
            <a:pPr lvl="1"/>
            <a:r>
              <a:rPr lang="en-US" dirty="0"/>
              <a:t>The bundler which combines everything into a package you can deploy &amp; run</a:t>
            </a:r>
            <a:endParaRPr lang="da-DK" dirty="0"/>
          </a:p>
        </p:txBody>
      </p:sp>
      <p:pic>
        <p:nvPicPr>
          <p:cNvPr id="1030" name="Picture 6" descr="Vue.js - Wikipedia">
            <a:extLst>
              <a:ext uri="{FF2B5EF4-FFF2-40B4-BE49-F238E27FC236}">
                <a16:creationId xmlns:a16="http://schemas.microsoft.com/office/drawing/2014/main" id="{93C2BF1F-A989-4D34-9DE2-2510981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3602965"/>
            <a:ext cx="1214184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357D70-A159-4751-8863-D4D77E5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0" y="3602965"/>
            <a:ext cx="3954313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vuetifyjs/vuetify: 🐉 Material Component Framework for Vue">
            <a:extLst>
              <a:ext uri="{FF2B5EF4-FFF2-40B4-BE49-F238E27FC236}">
                <a16:creationId xmlns:a16="http://schemas.microsoft.com/office/drawing/2014/main" id="{57C51171-98D0-4FA1-834C-4D24C19E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19" y="3602965"/>
            <a:ext cx="927083" cy="10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35AFE8D-B634-4C3E-BB1A-B0742085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Modules</a:t>
            </a:r>
            <a:endParaRPr lang="nb-NO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CF420F-6CD7-4711-AA4D-933C88E0A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4320291" cy="35662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short: Some collection of </a:t>
            </a:r>
            <a:r>
              <a:rPr lang="en-US" dirty="0" err="1"/>
              <a:t>Javascript</a:t>
            </a:r>
            <a:r>
              <a:rPr lang="en-US" dirty="0"/>
              <a:t> code you can import and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module per file, one file per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Named export/import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export/import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https://developer.mozilla.org/en-US/docs/Web/JavaScript/Reference/Statements/import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18FE3-C914-4EA2-BF70-2B3F97A8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08" y="645341"/>
            <a:ext cx="3406141" cy="264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DCDB30-B151-4006-B1B0-643BE2F78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07" y="3374925"/>
            <a:ext cx="3406141" cy="13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EcmaScript6 -&gt; </a:t>
            </a:r>
            <a:r>
              <a:rPr lang="en-US" dirty="0" err="1"/>
              <a:t>Destructuring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array</a:t>
            </a:r>
            <a:r>
              <a:rPr lang="nb-NO" dirty="0"/>
              <a:t> or </a:t>
            </a:r>
            <a:r>
              <a:rPr lang="nb-NO" dirty="0" err="1"/>
              <a:t>object</a:t>
            </a:r>
            <a:r>
              <a:rPr lang="nb-NO" dirty="0"/>
              <a:t> to variables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F77E2-E32A-4E8B-89F0-35EC6040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9" y="1717357"/>
            <a:ext cx="6461512" cy="22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EcmaScript6 -&gt; </a:t>
            </a:r>
            <a:r>
              <a:rPr lang="en-US" dirty="0" err="1"/>
              <a:t>Destructuring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array</a:t>
            </a:r>
            <a:r>
              <a:rPr lang="nb-NO" dirty="0"/>
              <a:t> or </a:t>
            </a:r>
            <a:r>
              <a:rPr lang="nb-NO" dirty="0" err="1"/>
              <a:t>object</a:t>
            </a:r>
            <a:r>
              <a:rPr lang="nb-NO" dirty="0"/>
              <a:t> to variables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1D6CB-ABB4-40C6-9CE3-C0EE72AA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472615"/>
            <a:ext cx="378142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C6063-D258-4B7C-8E4E-5DD6E0E5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49" y="3110413"/>
            <a:ext cx="300037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17922-02D9-44B7-8E0C-82B7AFF4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9" y="1425994"/>
            <a:ext cx="4110412" cy="16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263A-2737-4B67-88D9-9FE55279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Concept: EcmaScript6 -&gt; Spread operator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6434-EB33-490E-803D-6867A5CAC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699" y="1052423"/>
            <a:ext cx="8070601" cy="3571965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45C5F-0762-4F7B-A4B7-FC03F8CA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49" y="1052423"/>
            <a:ext cx="6072891" cy="201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478BB-3268-4939-B15D-0B7FFBD79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56" y="3315611"/>
            <a:ext cx="456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DE54-EC5F-4302-BF8E-44936EB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Wrap everything you need in one file</a:t>
            </a:r>
            <a:r>
              <a:rPr lang="en-US"/>
              <a:t> (.</a:t>
            </a:r>
            <a:r>
              <a:rPr lang="en-US" err="1"/>
              <a:t>vue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3 parts:</a:t>
            </a:r>
            <a:endParaRPr lang="en-US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&lt;template&gt;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"HTML", I.e. your view.</a:t>
            </a:r>
            <a:endParaRPr lang="en-US" sz="1600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&lt;script&gt;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code, I.e. your logic.</a:t>
            </a:r>
            <a:endParaRPr lang="en-US" sz="1600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&lt;style&gt;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styling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/>
              <a:t>Supports different dialects/languages in addition to vanilla CSS. E.g. SASS, SCSS, Stylus, Less</a:t>
            </a:r>
            <a:endParaRPr lang="en-US" sz="1600" dirty="0">
              <a:cs typeface="Calibri"/>
            </a:endParaRPr>
          </a:p>
          <a:p>
            <a:endParaRPr lang="nb-NO" dirty="0"/>
          </a:p>
        </p:txBody>
      </p:sp>
      <p:pic>
        <p:nvPicPr>
          <p:cNvPr id="4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75365397-7CE4-45FB-89C0-FA99227E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19" y="1046672"/>
            <a:ext cx="1729953" cy="356691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B8311-2619-4C60-A693-7D405B8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 dirty="0"/>
              <a:t>Concept: Vue Single File Components (SFC)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81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AB4013E1-7775-4A38-9847-F3C2B169EE54}" vid="{D8478EB0-6B0B-4B16-AC86-2203766D6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1EF0E26A1E748926931D1ED15D335" ma:contentTypeVersion="5" ma:contentTypeDescription="Opret et nyt dokument." ma:contentTypeScope="" ma:versionID="fc474a040092594acb437da0db969451">
  <xsd:schema xmlns:xsd="http://www.w3.org/2001/XMLSchema" xmlns:xs="http://www.w3.org/2001/XMLSchema" xmlns:p="http://schemas.microsoft.com/office/2006/metadata/properties" xmlns:ns3="44874a9c-fda6-40dd-97be-62d9b863c768" xmlns:ns4="b21efdfb-ea61-493c-999a-e9a9c2ee2b5b" targetNamespace="http://schemas.microsoft.com/office/2006/metadata/properties" ma:root="true" ma:fieldsID="cf26dbf40790d8ab29439bb60a50c416" ns3:_="" ns4:_="">
    <xsd:import namespace="44874a9c-fda6-40dd-97be-62d9b863c768"/>
    <xsd:import namespace="b21efdfb-ea61-493c-999a-e9a9c2ee2b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74a9c-fda6-40dd-97be-62d9b863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efdfb-ea61-493c-999a-e9a9c2ee2b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A28FA-F835-492A-8B8A-876066DFC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74a9c-fda6-40dd-97be-62d9b863c768"/>
    <ds:schemaRef ds:uri="b21efdfb-ea61-493c-999a-e9a9c2ee2b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5B5FC3-7743-4820-A531-60436A7D8D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D2B48E-5341-4D77-92BA-70949B976E64}">
  <ds:schemaRefs>
    <ds:schemaRef ds:uri="44874a9c-fda6-40dd-97be-62d9b863c768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21efdfb-ea61-493c-999a-e9a9c2ee2b5b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1105</Words>
  <Application>Microsoft Office PowerPoint</Application>
  <PresentationFormat>On-screen Show (16:9)</PresentationFormat>
  <Paragraphs>160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System Font Regular</vt:lpstr>
      <vt:lpstr>Office Theme</vt:lpstr>
      <vt:lpstr>FRONTEND Development</vt:lpstr>
      <vt:lpstr>Agenda</vt:lpstr>
      <vt:lpstr>Pandemitilpasninger</vt:lpstr>
      <vt:lpstr>Our Frontend Stack</vt:lpstr>
      <vt:lpstr>Concept: Modules</vt:lpstr>
      <vt:lpstr>Concept: EcmaScript6 -&gt; Destructuring</vt:lpstr>
      <vt:lpstr>Concept: EcmaScript6 -&gt; Destructuring</vt:lpstr>
      <vt:lpstr>Concept: EcmaScript6 -&gt; Spread operator</vt:lpstr>
      <vt:lpstr>Concept: Vue Single File Components (SFC)</vt:lpstr>
      <vt:lpstr>Concept: Properties etc.</vt:lpstr>
      <vt:lpstr>Example</vt:lpstr>
      <vt:lpstr>Concept: Vuex / Store</vt:lpstr>
      <vt:lpstr>Concept: Single-Page Applications (SPA)</vt:lpstr>
      <vt:lpstr>Concept: Vue Router</vt:lpstr>
      <vt:lpstr>Concept: Vue Router</vt:lpstr>
      <vt:lpstr>Concept: Testing</vt:lpstr>
      <vt:lpstr>Concept: Talk to server</vt:lpstr>
      <vt:lpstr>Course materials</vt:lpstr>
      <vt:lpstr>Structuring the 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Isa Salem Hame</dc:creator>
  <cp:lastModifiedBy>Isa Salem Hame</cp:lastModifiedBy>
  <cp:revision>1</cp:revision>
  <dcterms:created xsi:type="dcterms:W3CDTF">2020-06-03T00:48:39Z</dcterms:created>
  <dcterms:modified xsi:type="dcterms:W3CDTF">2020-06-03T03:14:29Z</dcterms:modified>
</cp:coreProperties>
</file>