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" userDrawn="1">
          <p15:clr>
            <a:srgbClr val="A4A3A4"/>
          </p15:clr>
        </p15:guide>
        <p15:guide id="2" pos="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6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660" y="186"/>
      </p:cViewPr>
      <p:guideLst>
        <p:guide orient="horz" pos="24"/>
        <p:guide pos="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3072-2D96-486C-8398-F5FD974A769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9E14-EFB2-4866-ADE1-053CBBB9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98921" y="1956391"/>
            <a:ext cx="5061098" cy="510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78757" y="4635795"/>
            <a:ext cx="2818275" cy="6485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Tweaks to configured state machine for publisher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12837" y="4635795"/>
            <a:ext cx="5122010" cy="6485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New state for failed attempts to connect a receiver.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6947" y="1427922"/>
            <a:ext cx="5223342" cy="76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Explicitly show state change messages associated with reconfiguration of subscriptions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4816" y="2122786"/>
            <a:ext cx="3895473" cy="2218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Configured subscription state exposed (separate from receiver state) exposed within YANG model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leaf configured-subscription-state {</a:t>
            </a:r>
          </a:p>
          <a:p>
            <a:pPr marL="1144588" indent="-1144588"/>
            <a:r>
              <a:rPr lang="en-US" dirty="0" smtClean="0">
                <a:solidFill>
                  <a:schemeClr val="tx1"/>
                </a:solidFill>
              </a:rPr>
              <a:t>valid	{  value 1</a:t>
            </a:r>
          </a:p>
          <a:p>
            <a:pPr marL="1144588" indent="-1144588"/>
            <a:r>
              <a:rPr lang="en-US" dirty="0" smtClean="0">
                <a:solidFill>
                  <a:schemeClr val="tx1"/>
                </a:solidFill>
              </a:rPr>
              <a:t>invalid 	{  value 2</a:t>
            </a:r>
          </a:p>
          <a:p>
            <a:pPr marL="1144588" indent="-1144588"/>
            <a:r>
              <a:rPr lang="en-US" dirty="0" smtClean="0">
                <a:solidFill>
                  <a:schemeClr val="tx1"/>
                </a:solidFill>
              </a:rPr>
              <a:t>concluded</a:t>
            </a:r>
            <a:r>
              <a:rPr lang="en-US" dirty="0" smtClean="0">
                <a:solidFill>
                  <a:schemeClr val="tx1"/>
                </a:solidFill>
              </a:rPr>
              <a:t> 	{  value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292" y="1269242"/>
            <a:ext cx="602808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.-------.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start |-.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'-------' |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create  .---modify-----.----------------------------------.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|              |                                  | 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.-------.         .-----.         .---------.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.----[evaluate]--no---&gt;|invalid|-delete-&gt;| end |&lt;-delete-|concluded|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'-------'         '-----'         '---------'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|----[evaluate]--no-.      ^                ^                 ^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^          |      |                |                 |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yes       |          '-&gt;unsupportable      delete           stop-time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modify         (subscription-   (subscription-   (subscription-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|              terminated)      terminated)      concluded)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|                 |                |                 |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.---------------------------------------------------------------.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'--&gt;|                         valid                                 |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'---------------------------------------------------------------'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302077"/>
            <a:ext cx="6028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.----------------------------------------------------------------.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subscription valid                        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.----------.                           .--------.           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| receiver |------------------timeout-&gt;|receiver|           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|connecting|&lt;------------------reset---|timeout |           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|          |&lt;-transport---.            '--------'           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'----------' 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loss,reset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    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    |           |         |                                 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(subscription     |         |                                 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started)    .--------.     |                      .---------.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    '-----&gt;|        |     '----------------------|         | |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|receiver|-(subscription-suspended)--&gt;|receiver |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|(subscription-| active |                            |suspended|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modified)  |        |&lt;-(subscription-resumed,----|         |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       '----&gt;'--------'   subscription-modified)   '---------' |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'----------------------------------------------------------------'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6200000" flipV="1">
            <a:off x="4109501" y="3673362"/>
            <a:ext cx="979703" cy="4800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292" y="4049784"/>
            <a:ext cx="459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Configured receiver state machine </a:t>
            </a:r>
            <a:r>
              <a:rPr lang="en-US" dirty="0" smtClean="0">
                <a:solidFill>
                  <a:schemeClr val="accent1"/>
                </a:solidFill>
              </a:rPr>
              <a:t>goes in here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587" y="1036662"/>
            <a:ext cx="37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Configured subscription state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16912" y="3791736"/>
            <a:ext cx="6647290" cy="10257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action to reset a configured receiver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2939" y="1822910"/>
            <a:ext cx="97562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+--ro receivers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+--ro receiver* [address port]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+--ro address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+--ro port  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+--ro pushed-notifications?     yang:counter64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+--ro excluded-notifications?   yang:counter64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+--ro status                    enumeration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+---x reset-receiver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+--ro output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+--ro time    yang:date-and-time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5220" y="5367057"/>
            <a:ext cx="6968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action is useful if “connecting” state has timed out.  Or if receiver has somehow lost track of subscription without publisher noticing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4014" y="3637159"/>
            <a:ext cx="9899374" cy="7487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66622" y="3688352"/>
            <a:ext cx="9077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“time-of-update”     in YANG Push removed as redundant with </a:t>
            </a:r>
            <a:r>
              <a:rPr lang="en-US" dirty="0" err="1" smtClean="0"/>
              <a:t>eventTime</a:t>
            </a:r>
            <a:r>
              <a:rPr lang="en-US" dirty="0" smtClean="0"/>
              <a:t> (RFC-5277) or the time elements under discussion within notification-messages.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4014" y="4580881"/>
            <a:ext cx="9899374" cy="7487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66622" y="4580881"/>
            <a:ext cx="9077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Streams all made leafref to streams container.  Stream container now must be “rw”, as YANG doesn’t allow configured subscriptions to point to configuration false streams.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04014" y="1742233"/>
            <a:ext cx="9899374" cy="77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66622" y="1820014"/>
            <a:ext cx="9077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“patch-id”     Now a sequential number, starting with value ‘1’ for each on-change update.  This allows easy identification of loss.   Number resets to ‘1’ once it passes ‘99999’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04014" y="2693437"/>
            <a:ext cx="9899374" cy="7487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6622" y="2744630"/>
            <a:ext cx="9077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Containers for ‘periodic’ and ‘on-change’ explicitly in subscription model.  This ensures that you don’t have to guess which it is.  It also allows for extensibility to new trigger types.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04014" y="5524603"/>
            <a:ext cx="9899374" cy="7487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6622" y="5575796"/>
            <a:ext cx="907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QoS objects moved from YANG push to Subscribed-notifications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488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Tweaks to configured state machine for publisher</vt:lpstr>
      <vt:lpstr>New action to reset a configured receiver</vt:lpstr>
      <vt:lpstr>Other changes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action to reset a configured receiver</dc:title>
  <dc:creator>Eric Voit (evoit)</dc:creator>
  <cp:lastModifiedBy>Eric Voit (evoit)</cp:lastModifiedBy>
  <cp:revision>10</cp:revision>
  <dcterms:created xsi:type="dcterms:W3CDTF">2017-12-20T13:11:00Z</dcterms:created>
  <dcterms:modified xsi:type="dcterms:W3CDTF">2017-12-21T18:50:28Z</dcterms:modified>
</cp:coreProperties>
</file>