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3"/>
  </p:notesMasterIdLst>
  <p:sldIdLst>
    <p:sldId id="256" r:id="rId5"/>
    <p:sldId id="257" r:id="rId6"/>
    <p:sldId id="264" r:id="rId7"/>
    <p:sldId id="263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4"/>
            <p14:sldId id="263"/>
            <p14:sldId id="260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6" autoAdjust="0"/>
  </p:normalViewPr>
  <p:slideViewPr>
    <p:cSldViewPr snapToGrid="0">
      <p:cViewPr varScale="1">
        <p:scale>
          <a:sx n="48" d="100"/>
          <a:sy n="48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2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7401464" y="5855677"/>
            <a:ext cx="4046121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Barcelona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1A1980-5616-485A-9CE1-AD16A0695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3" y="374201"/>
            <a:ext cx="3240000" cy="133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5F8FD-3F09-4034-AFC7-E5F2F9E1D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09" y="501690"/>
            <a:ext cx="3240000" cy="1073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417A3-33E2-4F49-A89D-9A37E1FD9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3" y="5170988"/>
            <a:ext cx="144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C3314-0AC3-4AFE-A4FA-4E02A6ABE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58" y="811782"/>
            <a:ext cx="3240000" cy="453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CE1AE-08EE-48CA-BB7C-4FA246BEE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0" y="1138678"/>
            <a:ext cx="3240000" cy="32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BF65CF-3EE3-43E9-8229-9054EF38D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32" y="2258663"/>
            <a:ext cx="3240000" cy="1343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0A6C4E-919C-4CCE-905C-6DC982DC34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13" y="2052600"/>
            <a:ext cx="1620000" cy="1756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5872FD-4E19-4CDD-AAF9-4592E3E50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13" y="4009957"/>
            <a:ext cx="3240000" cy="11591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3190B1-6274-47EB-8330-2BFA7F35A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0" y="4118812"/>
            <a:ext cx="3600000" cy="941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1F0B12-5541-4374-9BBC-29D2BCC814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32" y="4282734"/>
            <a:ext cx="3240000" cy="6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6533-B68A-443A-B21A-53F8CA2E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F06E-53B0-4CD3-B5BD-0197C8E307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Title</a:t>
            </a:r>
          </a:p>
        </p:txBody>
      </p:sp>
    </p:spTree>
    <p:extLst>
      <p:ext uri="{BB962C8B-B14F-4D97-AF65-F5344CB8AC3E}">
        <p14:creationId xmlns:p14="http://schemas.microsoft.com/office/powerpoint/2010/main" val="17250360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1A1980-5616-485A-9CE1-AD16A0695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3" y="374201"/>
            <a:ext cx="3240000" cy="133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5F8FD-3F09-4034-AFC7-E5F2F9E1D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09" y="501690"/>
            <a:ext cx="3240000" cy="1073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2417A3-33E2-4F49-A89D-9A37E1FD9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13" y="5170988"/>
            <a:ext cx="1440000" cy="14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C3314-0AC3-4AFE-A4FA-4E02A6ABE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58" y="811782"/>
            <a:ext cx="3240000" cy="453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CE1AE-08EE-48CA-BB7C-4FA246BEE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0" y="1138678"/>
            <a:ext cx="3240000" cy="32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BF65CF-3EE3-43E9-8229-9054EF38D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32" y="2258663"/>
            <a:ext cx="3240000" cy="13439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0A6C4E-919C-4CCE-905C-6DC982DC34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13" y="2052600"/>
            <a:ext cx="1620000" cy="1756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5872FD-4E19-4CDD-AAF9-4592E3E50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13" y="4009957"/>
            <a:ext cx="3240000" cy="11591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3190B1-6274-47EB-8330-2BFA7F35A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0" y="4118812"/>
            <a:ext cx="3600000" cy="941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1F0B12-5541-4374-9BBC-29D2BCC814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32" y="4282734"/>
            <a:ext cx="3240000" cy="6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580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11245976-3b4d-4794-a754-317688483df2"/>
    <ds:schemaRef ds:uri="http://purl.org/dc/elements/1.1/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13</Words>
  <Application>Microsoft Office PowerPoint</Application>
  <PresentationFormat>Widescreen</PresentationFormat>
  <Paragraphs>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intro slide</vt:lpstr>
      <vt:lpstr>Code Sample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Angel Garcia Santos</cp:lastModifiedBy>
  <cp:revision>11</cp:revision>
  <dcterms:created xsi:type="dcterms:W3CDTF">2018-01-09T22:22:16Z</dcterms:created>
  <dcterms:modified xsi:type="dcterms:W3CDTF">2019-10-18T11:09:41Z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