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0"/>
    <p:sldMasterId id="2147483755" r:id="rId11"/>
  </p:sldMasterIdLst>
  <p:notesMasterIdLst>
    <p:notesMasterId r:id="rId20"/>
  </p:notesMasterIdLst>
  <p:sldIdLst>
    <p:sldId id="256" r:id="rId12"/>
    <p:sldId id="257" r:id="rId13"/>
    <p:sldId id="264" r:id="rId14"/>
    <p:sldId id="263" r:id="rId15"/>
    <p:sldId id="260" r:id="rId16"/>
    <p:sldId id="261" r:id="rId17"/>
    <p:sldId id="26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4"/>
            <p14:sldId id="263"/>
            <p14:sldId id="260"/>
            <p14:sldId id="261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48" d="100"/>
          <a:sy n="48" d="100"/>
        </p:scale>
        <p:origin x="12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2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customXml" Target="../../customXml/item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2.xml"/><Relationship Id="rId1" Type="http://schemas.openxmlformats.org/officeDocument/2006/relationships/customXml" Target="../../customXml/item6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customXml" Target="../../customXml/item7.xml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customXml" Target="../../customXml/item8.xml"/><Relationship Id="rId4" Type="http://schemas.openxmlformats.org/officeDocument/2006/relationships/image" Target="../media/image9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customXml" Target="../../customXml/item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7401464" y="5855677"/>
            <a:ext cx="4046121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Barcelona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3"/>
            <a:ext cx="12192000" cy="6778487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/>
        </p:nvSpPr>
        <p:spPr>
          <a:xfrm>
            <a:off x="7401464" y="5855677"/>
            <a:ext cx="4046121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Barcelona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4AFCF-8547-40E5-BCB4-28FF5D8519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12FA2B-9B72-4B41-892E-DF188F2AFD76}"/>
              </a:ext>
            </a:extLst>
          </p:cNvPr>
          <p:cNvSpPr txBox="1"/>
          <p:nvPr userDrawn="1"/>
        </p:nvSpPr>
        <p:spPr>
          <a:xfrm>
            <a:off x="7401464" y="5855677"/>
            <a:ext cx="4046121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Barcelona</a:t>
            </a:r>
          </a:p>
        </p:txBody>
      </p:sp>
    </p:spTree>
    <p:extLst>
      <p:ext uri="{BB962C8B-B14F-4D97-AF65-F5344CB8AC3E}">
        <p14:creationId xmlns:p14="http://schemas.microsoft.com/office/powerpoint/2010/main" val="3716913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4CC5636-404B-4D54-813F-C984B68566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B2C1A4C-992F-4C82-8B35-A7814DFC67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77E169-C6A9-4AD7-AA4C-5D73E7CC2EE1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4870F0-9115-41A7-8FF8-6B476996C22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346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578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37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sp>
        <p:nvSpPr>
          <p:cNvPr id="12" name="Rectángulo 2">
            <a:extLst>
              <a:ext uri="{FF2B5EF4-FFF2-40B4-BE49-F238E27FC236}">
                <a16:creationId xmlns:a16="http://schemas.microsoft.com/office/drawing/2014/main" id="{73CB6C71-09E8-4EC7-A61B-C7F3B62D2EC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69384" y="6297908"/>
            <a:ext cx="243688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2800" b="1" u="none" dirty="0">
                <a:solidFill>
                  <a:schemeClr val="tx2"/>
                </a:solidFill>
              </a:rPr>
              <a:t>#</a:t>
            </a:r>
            <a:r>
              <a:rPr lang="es-ES" sz="2800" b="1" u="none" dirty="0" err="1">
                <a:solidFill>
                  <a:schemeClr val="tx2"/>
                </a:solidFill>
              </a:rPr>
              <a:t>NetConfBcn</a:t>
            </a:r>
            <a:endParaRPr lang="en-US" sz="2800" b="1" u="none" dirty="0">
              <a:solidFill>
                <a:schemeClr val="tx2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5B525EE-F7AF-4E2E-8D8D-5875242BCB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3E25A0E-D015-41F0-B52D-FCDAAE74A314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7A4A87-225D-414C-9A60-CFDD67A44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E914D1-3C17-4172-B9EF-1D977CFE3F38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239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3" name="Rectángulo 2">
            <a:extLst>
              <a:ext uri="{FF2B5EF4-FFF2-40B4-BE49-F238E27FC236}">
                <a16:creationId xmlns:a16="http://schemas.microsoft.com/office/drawing/2014/main" id="{6ADD93EB-9E26-4FAB-A574-64DC0908D85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69384" y="6297908"/>
            <a:ext cx="243688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2800" b="1" u="none" dirty="0">
                <a:solidFill>
                  <a:schemeClr val="tx2"/>
                </a:solidFill>
              </a:rPr>
              <a:t>#</a:t>
            </a:r>
            <a:r>
              <a:rPr lang="es-ES" sz="2800" b="1" u="none" dirty="0" err="1">
                <a:solidFill>
                  <a:schemeClr val="tx2"/>
                </a:solidFill>
              </a:rPr>
              <a:t>NetConfBcn</a:t>
            </a:r>
            <a:endParaRPr lang="en-US" sz="2800" b="1" u="none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9302C1-ADE8-4ECE-A5FB-126272E18317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BDB4DA-FA10-48E8-B1C2-6BB20FF5C3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0C7DBC-1AE1-40AA-97C7-DE3A1833EC9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69C7B48B-114B-41B4-BDB7-E90FA20D21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77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sp>
        <p:nvSpPr>
          <p:cNvPr id="9" name="Rectángulo 2">
            <a:extLst>
              <a:ext uri="{FF2B5EF4-FFF2-40B4-BE49-F238E27FC236}">
                <a16:creationId xmlns:a16="http://schemas.microsoft.com/office/drawing/2014/main" id="{1920815F-9AE5-4C4D-9E87-F73E7A7E092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69384" y="6297908"/>
            <a:ext cx="243688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2800" b="1" u="none" dirty="0">
                <a:solidFill>
                  <a:schemeClr val="tx2"/>
                </a:solidFill>
              </a:rPr>
              <a:t>#</a:t>
            </a:r>
            <a:r>
              <a:rPr lang="es-ES" sz="2800" b="1" u="none" dirty="0" err="1">
                <a:solidFill>
                  <a:schemeClr val="tx2"/>
                </a:solidFill>
              </a:rPr>
              <a:t>NetConfBcn</a:t>
            </a:r>
            <a:endParaRPr lang="en-US" sz="2800" b="1" u="none" dirty="0">
              <a:solidFill>
                <a:schemeClr val="tx2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6C8BED-8545-4D83-8497-A521F376CC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C2CE3C-8EBC-49F9-9686-11C6F12AA5A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5D634E-6732-4875-A547-3980EBF309CA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993756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84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89038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108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DB83D-D629-41F1-A716-A8231565964C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90915166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7" name="Rectángulo 2">
            <a:extLst>
              <a:ext uri="{FF2B5EF4-FFF2-40B4-BE49-F238E27FC236}">
                <a16:creationId xmlns:a16="http://schemas.microsoft.com/office/drawing/2014/main" id="{8D4A2C7F-D78A-4A79-8105-D30F0682702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69384" y="6297908"/>
            <a:ext cx="243688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2800" b="1" u="none" dirty="0">
                <a:solidFill>
                  <a:schemeClr val="bg1"/>
                </a:solidFill>
              </a:rPr>
              <a:t>#</a:t>
            </a:r>
            <a:r>
              <a:rPr lang="es-ES" sz="2800" b="1" u="none" dirty="0" err="1">
                <a:solidFill>
                  <a:schemeClr val="bg1"/>
                </a:solidFill>
              </a:rPr>
              <a:t>NetConfBcn</a:t>
            </a:r>
            <a:endParaRPr lang="en-US" sz="2800" b="1" u="none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DDE686A-A970-4743-859D-907B321C2C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31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2">
            <a:extLst>
              <a:ext uri="{FF2B5EF4-FFF2-40B4-BE49-F238E27FC236}">
                <a16:creationId xmlns:a16="http://schemas.microsoft.com/office/drawing/2014/main" id="{9975DA80-B06D-4884-A0E1-EA93D9A214B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69384" y="6297908"/>
            <a:ext cx="243688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2800" b="1" u="none" dirty="0">
                <a:solidFill>
                  <a:schemeClr val="bg1"/>
                </a:solidFill>
              </a:rPr>
              <a:t>#</a:t>
            </a:r>
            <a:r>
              <a:rPr lang="es-ES" sz="2800" b="1" u="none" dirty="0" err="1">
                <a:solidFill>
                  <a:schemeClr val="bg1"/>
                </a:solidFill>
              </a:rPr>
              <a:t>NetConfBcn</a:t>
            </a:r>
            <a:endParaRPr lang="en-US" sz="2800" b="1" u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857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7939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customXml" Target="../../customXml/item4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3" name="Rectángulo 2">
            <a:extLst>
              <a:ext uri="{FF2B5EF4-FFF2-40B4-BE49-F238E27FC236}">
                <a16:creationId xmlns:a16="http://schemas.microsoft.com/office/drawing/2014/main" id="{5DA98128-9C1D-463D-8877-1B413B91F12C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69384" y="6297908"/>
            <a:ext cx="243688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2800" b="1" u="none" dirty="0">
                <a:solidFill>
                  <a:schemeClr val="accent1"/>
                </a:solidFill>
              </a:rPr>
              <a:t>#</a:t>
            </a:r>
            <a:r>
              <a:rPr lang="es-ES" sz="2800" b="1" u="none" dirty="0" err="1">
                <a:solidFill>
                  <a:schemeClr val="accent1"/>
                </a:solidFill>
              </a:rPr>
              <a:t>NetConfBcn</a:t>
            </a:r>
            <a:endParaRPr lang="en-US" sz="2800" b="1" u="none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7739E-2021-475C-A977-1D48F8C4C5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39" y="5849813"/>
            <a:ext cx="3377477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1A1980-5616-485A-9CE1-AD16A0695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53" y="374201"/>
            <a:ext cx="3240000" cy="133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5F8FD-3F09-4034-AFC7-E5F2F9E1D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809" y="501690"/>
            <a:ext cx="3240000" cy="1073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417A3-33E2-4F49-A89D-9A37E1FD9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3" y="5170988"/>
            <a:ext cx="144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DC3314-0AC3-4AFE-A4FA-4E02A6ABE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58" y="811782"/>
            <a:ext cx="3240000" cy="4535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2CE1AE-08EE-48CA-BB7C-4FA246BEE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0" y="1138678"/>
            <a:ext cx="3240000" cy="32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BF65CF-3EE3-43E9-8229-9054EF38DC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32" y="2258663"/>
            <a:ext cx="3240000" cy="13439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0A6C4E-919C-4CCE-905C-6DC982DC34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13" y="2052600"/>
            <a:ext cx="1620000" cy="1756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5872FD-4E19-4CDD-AAF9-4592E3E50B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13" y="4009957"/>
            <a:ext cx="3240000" cy="11591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3190B1-6274-47EB-8330-2BFA7F35AA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0" y="4118812"/>
            <a:ext cx="3600000" cy="941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1F0B12-5541-4374-9BBC-29D2BCC814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32" y="4282734"/>
            <a:ext cx="3240000" cy="6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6533-B68A-443A-B21A-53F8CA2E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EF06E-53B0-4CD3-B5BD-0197C8E307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1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intro slide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Title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1A1980-5616-485A-9CE1-AD16A0695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53" y="374201"/>
            <a:ext cx="3240000" cy="133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5F8FD-3F09-4034-AFC7-E5F2F9E1D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809" y="501690"/>
            <a:ext cx="3240000" cy="1073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417A3-33E2-4F49-A89D-9A37E1FD9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3" y="5170988"/>
            <a:ext cx="144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DC3314-0AC3-4AFE-A4FA-4E02A6ABE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58" y="811782"/>
            <a:ext cx="3240000" cy="4535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2CE1AE-08EE-48CA-BB7C-4FA246BEE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0" y="1138678"/>
            <a:ext cx="3240000" cy="32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BF65CF-3EE3-43E9-8229-9054EF38DC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32" y="2258663"/>
            <a:ext cx="3240000" cy="13439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0A6C4E-919C-4CCE-905C-6DC982DC34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13" y="2052600"/>
            <a:ext cx="1620000" cy="1756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5872FD-4E19-4CDD-AAF9-4592E3E50B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13" y="4009957"/>
            <a:ext cx="3240000" cy="11591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3190B1-6274-47EB-8330-2BFA7F35AA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0" y="4118812"/>
            <a:ext cx="3600000" cy="941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1F0B12-5541-4374-9BBC-29D2BCC814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32" y="4282734"/>
            <a:ext cx="3240000" cy="6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580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2019_PresentationTemplate_Barcelona.potx" id="{B20ACAB6-4633-4359-82DB-CAC97229B46A}" vid="{89FF618A-52B6-4150-B81C-03B037371C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ontrol xmlns="http://schemas.microsoft.com/VisualStudio/2011/storyboarding/control">
  <Id Name="52ff3151-69eb-4fcb-9fe8-0ec2be45a516" Revision="2" Stencil="System.MyShapes" StencilVersion="1.0"/>
</Control>
</file>

<file path=customXml/item5.xml><?xml version="1.0" encoding="utf-8"?>
<Control xmlns="http://schemas.microsoft.com/VisualStudio/2011/storyboarding/control">
  <Id Name="52ff3151-69eb-4fcb-9fe8-0ec2be45a516" Revision="2" Stencil="System.MyShapes" StencilVersion="1.0"/>
</Control>
</file>

<file path=customXml/item6.xml><?xml version="1.0" encoding="utf-8"?>
<Control xmlns="http://schemas.microsoft.com/VisualStudio/2011/storyboarding/control">
  <Id Name="52ff3151-69eb-4fcb-9fe8-0ec2be45a516" Revision="2" Stencil="System.MyShapes" StencilVersion="1.0"/>
</Control>
</file>

<file path=customXml/item7.xml><?xml version="1.0" encoding="utf-8"?>
<Control xmlns="http://schemas.microsoft.com/VisualStudio/2011/storyboarding/control">
  <Id Name="52ff3151-69eb-4fcb-9fe8-0ec2be45a516" Revision="2" Stencil="System.MyShapes" StencilVersion="1.0"/>
</Control>
</file>

<file path=customXml/item8.xml><?xml version="1.0" encoding="utf-8"?>
<Control xmlns="http://schemas.microsoft.com/VisualStudio/2011/storyboarding/control">
  <Id Name="52ff3151-69eb-4fcb-9fe8-0ec2be45a516" Revision="2" Stencil="System.MyShapes" StencilVersion="1.0"/>
</Control>
</file>

<file path=customXml/item9.xml><?xml version="1.0" encoding="utf-8"?>
<Control xmlns="http://schemas.microsoft.com/VisualStudio/2011/storyboarding/control">
  <Id Name="52ff3151-69eb-4fcb-9fe8-0ec2be45a516" Revision="2" Stencil="System.MyShapes" StencilVersion="1.0"/>
</Control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2464EA5-3182-44AF-BA4D-9A77160AB2A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6900698-3773-489C-87DF-EAB50526186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C8316FD-D281-470D-8E12-EB54769FE00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D79F10B-3337-4E2C-A65B-4CE982CBD0E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0D29660-78D2-4C14-ABA4-2AA65CABC2D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90805E3-47F4-487B-B918-9713D3F1022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2676</TotalTime>
  <Words>13</Words>
  <Application>Microsoft Office PowerPoint</Application>
  <PresentationFormat>Widescreen</PresentationFormat>
  <Paragraphs>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1_Dotnet_Template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intro slide</vt:lpstr>
      <vt:lpstr>Code Sample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Angel Garcia Santos</cp:lastModifiedBy>
  <cp:revision>12</cp:revision>
  <dcterms:created xsi:type="dcterms:W3CDTF">2018-01-09T22:22:16Z</dcterms:created>
  <dcterms:modified xsi:type="dcterms:W3CDTF">2019-10-19T11:43:25Z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