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57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55" d="100"/>
          <a:sy n="55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7401464" y="5855677"/>
            <a:ext cx="4046121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Barcelona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</TotalTime>
  <Words>13</Words>
  <Application>Microsoft Office PowerPoint</Application>
  <PresentationFormat>Widescreen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Title</vt:lpstr>
      <vt:lpstr>PowerPoint Presentation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Angel Garcia Santos</cp:lastModifiedBy>
  <cp:revision>6</cp:revision>
  <dcterms:created xsi:type="dcterms:W3CDTF">2018-01-09T22:22:16Z</dcterms:created>
  <dcterms:modified xsi:type="dcterms:W3CDTF">2019-07-27T21:57:07Z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