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5"/>
  </p:notesMasterIdLst>
  <p:sldIdLst>
    <p:sldId id="267" r:id="rId2"/>
    <p:sldId id="268" r:id="rId3"/>
    <p:sldId id="269" r:id="rId4"/>
  </p:sldIdLst>
  <p:sldSz cx="9144000" cy="5143500" type="screen16x9"/>
  <p:notesSz cx="6858000" cy="9144000"/>
  <p:embeddedFontLst>
    <p:embeddedFont>
      <p:font typeface="Libre Franklin Black" panose="020F0502020204030204" pitchFamily="34" charset="0"/>
      <p:bold r:id="rId6"/>
      <p:italic r:id="rId7"/>
      <p:boldItalic r:id="rId8"/>
    </p:embeddedFont>
    <p:embeddedFont>
      <p:font typeface="Libre Franklin Medium" panose="020F0502020204030204" pitchFamily="3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Open Sans Medium" pitchFamily="2" charset="0"/>
      <p:regular r:id="rId17"/>
      <p:bold r:id="rId18"/>
      <p:italic r:id="rId19"/>
      <p:boldItalic r:id="rId20"/>
    </p:embeddedFont>
    <p:embeddedFont>
      <p:font typeface="Podkova ExtraBold" pitchFamily="2" charset="77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e Dunbar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presProps" Target="pres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e7eb2965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g2e7eb2965e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2" name="Google Shape;342;g2e7eb2965ed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e7eb2965e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" name="Google Shape;372;g2e7eb2965ed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73" name="Google Shape;373;g2e7eb2965ed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e7eb2965e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g2e7eb2965ed_0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Show filtering, tables, sorting to help wayfind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Maybe highlighting similar to the prior set to show how you see influencers, etc in this network and how you know? - JD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2e7eb2965ed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276750"/>
            <a:ext cx="82296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A98D0"/>
              </a:buClr>
              <a:buSzPts val="1800"/>
              <a:buNone/>
              <a:defRPr>
                <a:solidFill>
                  <a:srgbClr val="4A98D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1300" y="4731525"/>
            <a:ext cx="754751" cy="2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0" y="0"/>
            <a:ext cx="9144000" cy="6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3875" y="852450"/>
            <a:ext cx="8229600" cy="3780000"/>
          </a:xfrm>
          <a:prstGeom prst="rect">
            <a:avLst/>
          </a:prstGeom>
        </p:spPr>
        <p:txBody>
          <a:bodyPr spcFirstLastPara="1" wrap="square" lIns="0" tIns="0" rIns="0" bIns="45700" anchor="t" anchorCtr="0">
            <a:noAutofit/>
          </a:bodyPr>
          <a:lstStyle>
            <a:lvl1pPr marL="457200" lvl="0" indent="-355600" rtl="0">
              <a:spcBef>
                <a:spcPts val="750"/>
              </a:spcBef>
              <a:spcAft>
                <a:spcPts val="0"/>
              </a:spcAft>
              <a:buSzPts val="2000"/>
              <a:buChar char="𑇐"/>
              <a:defRPr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𑇐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𑇐"/>
              <a:defRPr/>
            </a:lvl3pPr>
            <a:lvl4pPr marL="1828800" lvl="3" indent="-307975" rtl="0">
              <a:spcBef>
                <a:spcPts val="1000"/>
              </a:spcBef>
              <a:spcAft>
                <a:spcPts val="0"/>
              </a:spcAft>
              <a:buSzPts val="1250"/>
              <a:buChar char="𑇐"/>
              <a:defRPr/>
            </a:lvl4pPr>
            <a:lvl5pPr marL="2286000" lvl="4" indent="-307975" rtl="0">
              <a:spcBef>
                <a:spcPts val="1000"/>
              </a:spcBef>
              <a:spcAft>
                <a:spcPts val="0"/>
              </a:spcAft>
              <a:buSzPts val="1250"/>
              <a:buChar char="𑇐"/>
              <a:defRPr/>
            </a:lvl5pPr>
            <a:lvl6pPr marL="2743200" lvl="5" indent="-307975" rtl="0">
              <a:spcBef>
                <a:spcPts val="1000"/>
              </a:spcBef>
              <a:spcAft>
                <a:spcPts val="0"/>
              </a:spcAft>
              <a:buSzPts val="1250"/>
              <a:buChar char="𑇐"/>
              <a:defRPr/>
            </a:lvl6pPr>
            <a:lvl7pPr marL="3200400" lvl="6" indent="-307975" rtl="0">
              <a:spcBef>
                <a:spcPts val="1000"/>
              </a:spcBef>
              <a:spcAft>
                <a:spcPts val="0"/>
              </a:spcAft>
              <a:buSzPts val="1250"/>
              <a:buChar char="𑇐"/>
              <a:defRPr/>
            </a:lvl7pPr>
            <a:lvl8pPr marL="3657600" lvl="7" indent="-307975" rtl="0">
              <a:spcBef>
                <a:spcPts val="1000"/>
              </a:spcBef>
              <a:spcAft>
                <a:spcPts val="0"/>
              </a:spcAft>
              <a:buSzPts val="1250"/>
              <a:buChar char="𑇐"/>
              <a:defRPr/>
            </a:lvl8pPr>
            <a:lvl9pPr marL="4114800" lvl="8" indent="-307975" rtl="0">
              <a:spcBef>
                <a:spcPts val="1000"/>
              </a:spcBef>
              <a:spcAft>
                <a:spcPts val="1000"/>
              </a:spcAft>
              <a:buSzPts val="1250"/>
              <a:buChar char="𑛀"/>
              <a:defRPr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788" y="4731528"/>
            <a:ext cx="800011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5475" y="4731518"/>
            <a:ext cx="233150" cy="2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Background">
  <p:cSld name="SECTION_HEADER_1_1_1_1_1_1">
    <p:bg>
      <p:bgPr>
        <a:noFill/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57200" y="276750"/>
            <a:ext cx="82296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elists - Multiple Images">
  <p:cSld name="TITLE_ONLY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1300" y="4731525"/>
            <a:ext cx="754751" cy="2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457200" y="276750"/>
            <a:ext cx="82296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b="1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/>
          <p:nvPr/>
        </p:nvSpPr>
        <p:spPr>
          <a:xfrm>
            <a:off x="0" y="0"/>
            <a:ext cx="9144000" cy="6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>
            <a:spLocks noGrp="1"/>
          </p:cNvSpPr>
          <p:nvPr>
            <p:ph type="pic" idx="2"/>
          </p:nvPr>
        </p:nvSpPr>
        <p:spPr>
          <a:xfrm>
            <a:off x="531300" y="1316950"/>
            <a:ext cx="1909200" cy="1909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457200" y="3226150"/>
            <a:ext cx="2057400" cy="1106400"/>
          </a:xfrm>
          <a:prstGeom prst="rect">
            <a:avLst/>
          </a:prstGeom>
        </p:spPr>
        <p:txBody>
          <a:bodyPr spcFirstLastPara="1" wrap="square" lIns="0" tIns="0" rIns="0" bIns="45700" anchor="t" anchorCtr="0">
            <a:noAutofit/>
          </a:bodyPr>
          <a:lstStyle>
            <a:lvl1pPr lvl="0" algn="ctr" rtl="0"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1000"/>
              </a:spcBef>
              <a:spcAft>
                <a:spcPts val="10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5" name="Google Shape;125;p21"/>
          <p:cNvSpPr>
            <a:spLocks noGrp="1"/>
          </p:cNvSpPr>
          <p:nvPr>
            <p:ph type="pic" idx="3"/>
          </p:nvPr>
        </p:nvSpPr>
        <p:spPr>
          <a:xfrm>
            <a:off x="2588700" y="1316950"/>
            <a:ext cx="1909200" cy="1909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6" name="Google Shape;126;p21"/>
          <p:cNvSpPr txBox="1">
            <a:spLocks noGrp="1"/>
          </p:cNvSpPr>
          <p:nvPr>
            <p:ph type="subTitle" idx="4"/>
          </p:nvPr>
        </p:nvSpPr>
        <p:spPr>
          <a:xfrm>
            <a:off x="2514600" y="3226150"/>
            <a:ext cx="2057400" cy="1106400"/>
          </a:xfrm>
          <a:prstGeom prst="rect">
            <a:avLst/>
          </a:prstGeom>
        </p:spPr>
        <p:txBody>
          <a:bodyPr spcFirstLastPara="1" wrap="square" lIns="0" tIns="0" rIns="0" bIns="45700" anchor="t" anchorCtr="0">
            <a:noAutofit/>
          </a:bodyPr>
          <a:lstStyle>
            <a:lvl1pPr lvl="0" algn="ctr" rtl="0"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1000"/>
              </a:spcBef>
              <a:spcAft>
                <a:spcPts val="10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1"/>
          <p:cNvSpPr>
            <a:spLocks noGrp="1"/>
          </p:cNvSpPr>
          <p:nvPr>
            <p:ph type="pic" idx="5"/>
          </p:nvPr>
        </p:nvSpPr>
        <p:spPr>
          <a:xfrm>
            <a:off x="4646100" y="1316950"/>
            <a:ext cx="1909200" cy="1909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8" name="Google Shape;128;p21"/>
          <p:cNvSpPr txBox="1">
            <a:spLocks noGrp="1"/>
          </p:cNvSpPr>
          <p:nvPr>
            <p:ph type="subTitle" idx="6"/>
          </p:nvPr>
        </p:nvSpPr>
        <p:spPr>
          <a:xfrm>
            <a:off x="4572000" y="3226150"/>
            <a:ext cx="2057400" cy="1106400"/>
          </a:xfrm>
          <a:prstGeom prst="rect">
            <a:avLst/>
          </a:prstGeom>
        </p:spPr>
        <p:txBody>
          <a:bodyPr spcFirstLastPara="1" wrap="square" lIns="0" tIns="0" rIns="0" bIns="45700" anchor="t" anchorCtr="0">
            <a:noAutofit/>
          </a:bodyPr>
          <a:lstStyle>
            <a:lvl1pPr lvl="0" algn="ctr" rtl="0"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1000"/>
              </a:spcBef>
              <a:spcAft>
                <a:spcPts val="10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1"/>
          <p:cNvSpPr>
            <a:spLocks noGrp="1"/>
          </p:cNvSpPr>
          <p:nvPr>
            <p:ph type="pic" idx="7"/>
          </p:nvPr>
        </p:nvSpPr>
        <p:spPr>
          <a:xfrm>
            <a:off x="6703500" y="1316950"/>
            <a:ext cx="1909200" cy="1909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0" name="Google Shape;130;p21"/>
          <p:cNvSpPr txBox="1">
            <a:spLocks noGrp="1"/>
          </p:cNvSpPr>
          <p:nvPr>
            <p:ph type="subTitle" idx="8"/>
          </p:nvPr>
        </p:nvSpPr>
        <p:spPr>
          <a:xfrm>
            <a:off x="6629400" y="3226150"/>
            <a:ext cx="2057400" cy="1106400"/>
          </a:xfrm>
          <a:prstGeom prst="rect">
            <a:avLst/>
          </a:prstGeom>
        </p:spPr>
        <p:txBody>
          <a:bodyPr spcFirstLastPara="1" wrap="square" lIns="0" tIns="0" rIns="0" bIns="45700" anchor="t" anchorCtr="0">
            <a:noAutofit/>
          </a:bodyPr>
          <a:lstStyle>
            <a:lvl1pPr lvl="0" algn="ctr" rtl="0">
              <a:spcBef>
                <a:spcPts val="75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375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1000"/>
              </a:spcBef>
              <a:spcAft>
                <a:spcPts val="10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788" y="4731528"/>
            <a:ext cx="800011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5475" y="4731518"/>
            <a:ext cx="233150" cy="2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elists - Multiple Images Reversed">
  <p:cSld name="TITLE_ONLY_1_1_1">
    <p:bg>
      <p:bgPr>
        <a:solidFill>
          <a:schemeClr val="accen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457200" y="276750"/>
            <a:ext cx="82296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>
            <a:spLocks noGrp="1"/>
          </p:cNvSpPr>
          <p:nvPr>
            <p:ph type="pic" idx="2"/>
          </p:nvPr>
        </p:nvSpPr>
        <p:spPr>
          <a:xfrm>
            <a:off x="531300" y="1316950"/>
            <a:ext cx="1909200" cy="1909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6" name="Google Shape;136;p22"/>
          <p:cNvSpPr txBox="1">
            <a:spLocks noGrp="1"/>
          </p:cNvSpPr>
          <p:nvPr>
            <p:ph type="subTitle" idx="1"/>
          </p:nvPr>
        </p:nvSpPr>
        <p:spPr>
          <a:xfrm>
            <a:off x="457200" y="3226150"/>
            <a:ext cx="2057400" cy="1106400"/>
          </a:xfrm>
          <a:prstGeom prst="rect">
            <a:avLst/>
          </a:prstGeom>
        </p:spPr>
        <p:txBody>
          <a:bodyPr spcFirstLastPara="1" wrap="square" lIns="0" tIns="0" rIns="0" bIns="45700" anchor="t" anchorCtr="0">
            <a:noAutofit/>
          </a:bodyPr>
          <a:lstStyle>
            <a:lvl1pPr lvl="0" algn="ctr" rtl="0"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>
            <a:spLocks noGrp="1"/>
          </p:cNvSpPr>
          <p:nvPr>
            <p:ph type="pic" idx="3"/>
          </p:nvPr>
        </p:nvSpPr>
        <p:spPr>
          <a:xfrm>
            <a:off x="2588700" y="1316950"/>
            <a:ext cx="1909200" cy="1909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8" name="Google Shape;138;p22"/>
          <p:cNvSpPr txBox="1">
            <a:spLocks noGrp="1"/>
          </p:cNvSpPr>
          <p:nvPr>
            <p:ph type="subTitle" idx="4"/>
          </p:nvPr>
        </p:nvSpPr>
        <p:spPr>
          <a:xfrm>
            <a:off x="2514600" y="3226150"/>
            <a:ext cx="2057400" cy="1106400"/>
          </a:xfrm>
          <a:prstGeom prst="rect">
            <a:avLst/>
          </a:prstGeom>
        </p:spPr>
        <p:txBody>
          <a:bodyPr spcFirstLastPara="1" wrap="square" lIns="0" tIns="0" rIns="0" bIns="45700" anchor="t" anchorCtr="0">
            <a:noAutofit/>
          </a:bodyPr>
          <a:lstStyle>
            <a:lvl1pPr lvl="0" algn="ctr" rtl="0"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>
            <a:spLocks noGrp="1"/>
          </p:cNvSpPr>
          <p:nvPr>
            <p:ph type="pic" idx="5"/>
          </p:nvPr>
        </p:nvSpPr>
        <p:spPr>
          <a:xfrm>
            <a:off x="4646100" y="1316950"/>
            <a:ext cx="1909200" cy="1909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0" name="Google Shape;140;p22"/>
          <p:cNvSpPr txBox="1">
            <a:spLocks noGrp="1"/>
          </p:cNvSpPr>
          <p:nvPr>
            <p:ph type="subTitle" idx="6"/>
          </p:nvPr>
        </p:nvSpPr>
        <p:spPr>
          <a:xfrm>
            <a:off x="4572000" y="3226150"/>
            <a:ext cx="2057400" cy="1106400"/>
          </a:xfrm>
          <a:prstGeom prst="rect">
            <a:avLst/>
          </a:prstGeom>
        </p:spPr>
        <p:txBody>
          <a:bodyPr spcFirstLastPara="1" wrap="square" lIns="0" tIns="0" rIns="0" bIns="45700" anchor="t" anchorCtr="0">
            <a:noAutofit/>
          </a:bodyPr>
          <a:lstStyle>
            <a:lvl1pPr lvl="0" algn="ctr" rtl="0"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>
            <a:spLocks noGrp="1"/>
          </p:cNvSpPr>
          <p:nvPr>
            <p:ph type="pic" idx="7"/>
          </p:nvPr>
        </p:nvSpPr>
        <p:spPr>
          <a:xfrm>
            <a:off x="6703500" y="1316950"/>
            <a:ext cx="1909200" cy="1909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2" name="Google Shape;142;p22"/>
          <p:cNvSpPr txBox="1">
            <a:spLocks noGrp="1"/>
          </p:cNvSpPr>
          <p:nvPr>
            <p:ph type="subTitle" idx="8"/>
          </p:nvPr>
        </p:nvSpPr>
        <p:spPr>
          <a:xfrm>
            <a:off x="6629400" y="3226150"/>
            <a:ext cx="2057400" cy="1106400"/>
          </a:xfrm>
          <a:prstGeom prst="rect">
            <a:avLst/>
          </a:prstGeom>
        </p:spPr>
        <p:txBody>
          <a:bodyPr spcFirstLastPara="1" wrap="square" lIns="0" tIns="0" rIns="0" bIns="45700" anchor="t" anchorCtr="0">
            <a:noAutofit/>
          </a:bodyPr>
          <a:lstStyle>
            <a:lvl1pPr lvl="0" algn="ctr" rtl="0"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r" rtl="0"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ktop Monitor Template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1839408" y="517219"/>
            <a:ext cx="5465194" cy="425471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3"/>
          <p:cNvSpPr>
            <a:spLocks noGrp="1"/>
          </p:cNvSpPr>
          <p:nvPr>
            <p:ph type="pic" idx="2"/>
          </p:nvPr>
        </p:nvSpPr>
        <p:spPr>
          <a:xfrm>
            <a:off x="2059700" y="723250"/>
            <a:ext cx="5013300" cy="31995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3"/>
          <p:cNvSpPr/>
          <p:nvPr/>
        </p:nvSpPr>
        <p:spPr>
          <a:xfrm>
            <a:off x="0" y="0"/>
            <a:ext cx="9144000" cy="6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1300" y="4731525"/>
            <a:ext cx="754751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788" y="4731528"/>
            <a:ext cx="800011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5475" y="4731518"/>
            <a:ext cx="233150" cy="2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bile Smartphone Project">
  <p:cSld name="CUSTOM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4"/>
          <p:cNvGrpSpPr/>
          <p:nvPr/>
        </p:nvGrpSpPr>
        <p:grpSpPr>
          <a:xfrm>
            <a:off x="5569549" y="457193"/>
            <a:ext cx="2012963" cy="4175284"/>
            <a:chOff x="2547150" y="238125"/>
            <a:chExt cx="2525675" cy="5238750"/>
          </a:xfrm>
        </p:grpSpPr>
        <p:sp>
          <p:nvSpPr>
            <p:cNvPr id="152" name="Google Shape;152;p24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4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4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4"/>
          <p:cNvSpPr>
            <a:spLocks noGrp="1"/>
          </p:cNvSpPr>
          <p:nvPr>
            <p:ph type="pic" idx="2"/>
          </p:nvPr>
        </p:nvSpPr>
        <p:spPr>
          <a:xfrm>
            <a:off x="5609317" y="834204"/>
            <a:ext cx="1919700" cy="3411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4"/>
          <p:cNvSpPr/>
          <p:nvPr/>
        </p:nvSpPr>
        <p:spPr>
          <a:xfrm>
            <a:off x="0" y="0"/>
            <a:ext cx="9144000" cy="6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1300" y="4731525"/>
            <a:ext cx="754751" cy="2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457200" y="276750"/>
            <a:ext cx="4114800" cy="13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461950" y="1653000"/>
            <a:ext cx="4114800" cy="2979900"/>
          </a:xfrm>
          <a:prstGeom prst="rect">
            <a:avLst/>
          </a:prstGeom>
        </p:spPr>
        <p:txBody>
          <a:bodyPr spcFirstLastPara="1" wrap="square" lIns="0" tIns="0" rIns="0" bIns="45700" anchor="t" anchorCtr="0">
            <a:noAutofit/>
          </a:bodyPr>
          <a:lstStyle>
            <a:lvl1pPr marL="457200" lvl="0" indent="-355600" rtl="0">
              <a:spcBef>
                <a:spcPts val="750"/>
              </a:spcBef>
              <a:spcAft>
                <a:spcPts val="0"/>
              </a:spcAft>
              <a:buSzPts val="2000"/>
              <a:buChar char="𑇐"/>
              <a:defRPr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𑇐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𑇐"/>
              <a:defRPr/>
            </a:lvl3pPr>
            <a:lvl4pPr marL="1828800" lvl="3" indent="-307975" rtl="0">
              <a:spcBef>
                <a:spcPts val="1000"/>
              </a:spcBef>
              <a:spcAft>
                <a:spcPts val="0"/>
              </a:spcAft>
              <a:buSzPts val="1250"/>
              <a:buChar char="𑇐"/>
              <a:defRPr/>
            </a:lvl4pPr>
            <a:lvl5pPr marL="2286000" lvl="4" indent="-307975" rtl="0">
              <a:spcBef>
                <a:spcPts val="1000"/>
              </a:spcBef>
              <a:spcAft>
                <a:spcPts val="0"/>
              </a:spcAft>
              <a:buSzPts val="1250"/>
              <a:buChar char="𑇐"/>
              <a:defRPr/>
            </a:lvl5pPr>
            <a:lvl6pPr marL="2743200" lvl="5" indent="-307975" rtl="0">
              <a:spcBef>
                <a:spcPts val="1000"/>
              </a:spcBef>
              <a:spcAft>
                <a:spcPts val="0"/>
              </a:spcAft>
              <a:buSzPts val="1250"/>
              <a:buChar char="𑇐"/>
              <a:defRPr/>
            </a:lvl6pPr>
            <a:lvl7pPr marL="3200400" lvl="6" indent="-307975" rtl="0">
              <a:spcBef>
                <a:spcPts val="1000"/>
              </a:spcBef>
              <a:spcAft>
                <a:spcPts val="0"/>
              </a:spcAft>
              <a:buSzPts val="1250"/>
              <a:buChar char="𑇐"/>
              <a:defRPr/>
            </a:lvl7pPr>
            <a:lvl8pPr marL="3657600" lvl="7" indent="-307975" rtl="0">
              <a:spcBef>
                <a:spcPts val="1000"/>
              </a:spcBef>
              <a:spcAft>
                <a:spcPts val="0"/>
              </a:spcAft>
              <a:buSzPts val="1250"/>
              <a:buChar char="𑇐"/>
              <a:defRPr/>
            </a:lvl8pPr>
            <a:lvl9pPr marL="4114800" lvl="8" indent="-307975" rtl="0">
              <a:spcBef>
                <a:spcPts val="1000"/>
              </a:spcBef>
              <a:spcAft>
                <a:spcPts val="1000"/>
              </a:spcAft>
              <a:buSzPts val="1250"/>
              <a:buChar char="𑛀"/>
              <a:defRPr/>
            </a:lvl9pPr>
          </a:lstStyle>
          <a:p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788" y="4731528"/>
            <a:ext cx="800011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5475" y="4731518"/>
            <a:ext cx="233150" cy="2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t Project">
  <p:cSld name="CUSTOM_1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>
            <a:spLocks noGrp="1"/>
          </p:cNvSpPr>
          <p:nvPr>
            <p:ph type="pic" idx="2"/>
          </p:nvPr>
        </p:nvSpPr>
        <p:spPr>
          <a:xfrm>
            <a:off x="5328875" y="830575"/>
            <a:ext cx="2586600" cy="34623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25"/>
          <p:cNvSpPr/>
          <p:nvPr/>
        </p:nvSpPr>
        <p:spPr>
          <a:xfrm>
            <a:off x="0" y="0"/>
            <a:ext cx="9144000" cy="6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1300" y="4731525"/>
            <a:ext cx="754751" cy="2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457200" y="276750"/>
            <a:ext cx="4114800" cy="13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461950" y="1653000"/>
            <a:ext cx="4114800" cy="2979900"/>
          </a:xfrm>
          <a:prstGeom prst="rect">
            <a:avLst/>
          </a:prstGeom>
        </p:spPr>
        <p:txBody>
          <a:bodyPr spcFirstLastPara="1" wrap="square" lIns="0" tIns="0" rIns="0" bIns="45700" anchor="t" anchorCtr="0">
            <a:noAutofit/>
          </a:bodyPr>
          <a:lstStyle>
            <a:lvl1pPr marL="457200" lvl="0" indent="-355600" rtl="0">
              <a:spcBef>
                <a:spcPts val="750"/>
              </a:spcBef>
              <a:spcAft>
                <a:spcPts val="0"/>
              </a:spcAft>
              <a:buSzPts val="2000"/>
              <a:buChar char="𑇐"/>
              <a:defRPr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𑇐"/>
              <a:defRPr/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SzPts val="1600"/>
              <a:buChar char="𑇐"/>
              <a:defRPr/>
            </a:lvl3pPr>
            <a:lvl4pPr marL="1828800" lvl="3" indent="-307975" rtl="0">
              <a:spcBef>
                <a:spcPts val="1000"/>
              </a:spcBef>
              <a:spcAft>
                <a:spcPts val="0"/>
              </a:spcAft>
              <a:buSzPts val="1250"/>
              <a:buChar char="𑇐"/>
              <a:defRPr/>
            </a:lvl4pPr>
            <a:lvl5pPr marL="2286000" lvl="4" indent="-307975" rtl="0">
              <a:spcBef>
                <a:spcPts val="1000"/>
              </a:spcBef>
              <a:spcAft>
                <a:spcPts val="0"/>
              </a:spcAft>
              <a:buSzPts val="1250"/>
              <a:buChar char="𑇐"/>
              <a:defRPr/>
            </a:lvl5pPr>
            <a:lvl6pPr marL="2743200" lvl="5" indent="-307975" rtl="0">
              <a:spcBef>
                <a:spcPts val="1000"/>
              </a:spcBef>
              <a:spcAft>
                <a:spcPts val="0"/>
              </a:spcAft>
              <a:buSzPts val="1250"/>
              <a:buChar char="𑇐"/>
              <a:defRPr/>
            </a:lvl6pPr>
            <a:lvl7pPr marL="3200400" lvl="6" indent="-307975" rtl="0">
              <a:spcBef>
                <a:spcPts val="1000"/>
              </a:spcBef>
              <a:spcAft>
                <a:spcPts val="0"/>
              </a:spcAft>
              <a:buSzPts val="1250"/>
              <a:buChar char="𑇐"/>
              <a:defRPr/>
            </a:lvl7pPr>
            <a:lvl8pPr marL="3657600" lvl="7" indent="-307975" rtl="0">
              <a:spcBef>
                <a:spcPts val="1000"/>
              </a:spcBef>
              <a:spcAft>
                <a:spcPts val="0"/>
              </a:spcAft>
              <a:buSzPts val="1250"/>
              <a:buChar char="𑇐"/>
              <a:defRPr/>
            </a:lvl8pPr>
            <a:lvl9pPr marL="4114800" lvl="8" indent="-307975" rtl="0">
              <a:spcBef>
                <a:spcPts val="1000"/>
              </a:spcBef>
              <a:spcAft>
                <a:spcPts val="1000"/>
              </a:spcAft>
              <a:buSzPts val="1250"/>
              <a:buChar char="𑛀"/>
              <a:defRPr/>
            </a:lvl9pPr>
          </a:lstStyle>
          <a:p>
            <a:endParaRPr/>
          </a:p>
        </p:txBody>
      </p:sp>
      <p:grpSp>
        <p:nvGrpSpPr>
          <p:cNvPr id="169" name="Google Shape;169;p25"/>
          <p:cNvGrpSpPr/>
          <p:nvPr/>
        </p:nvGrpSpPr>
        <p:grpSpPr>
          <a:xfrm>
            <a:off x="5253918" y="460534"/>
            <a:ext cx="2736410" cy="4222433"/>
            <a:chOff x="2112475" y="238125"/>
            <a:chExt cx="3395050" cy="5238750"/>
          </a:xfrm>
        </p:grpSpPr>
        <p:sp>
          <p:nvSpPr>
            <p:cNvPr id="170" name="Google Shape;170;p25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5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5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788" y="4731528"/>
            <a:ext cx="800011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5475" y="4731518"/>
            <a:ext cx="233150" cy="2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Text ">
  <p:cSld name="Two Column Text 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13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66C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628650" y="2188432"/>
            <a:ext cx="3886200" cy="24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0" i="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2"/>
          </p:nvPr>
        </p:nvSpPr>
        <p:spPr>
          <a:xfrm>
            <a:off x="4629150" y="2188430"/>
            <a:ext cx="3886200" cy="24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b="0" i="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3"/>
          </p:nvPr>
        </p:nvSpPr>
        <p:spPr>
          <a:xfrm>
            <a:off x="628651" y="1740418"/>
            <a:ext cx="3886200" cy="333600"/>
          </a:xfrm>
          <a:prstGeom prst="rect">
            <a:avLst/>
          </a:prstGeom>
          <a:solidFill>
            <a:srgbClr val="1B466C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i="0" cap="none">
                <a:solidFill>
                  <a:schemeClr val="lt1"/>
                </a:solidFill>
                <a:latin typeface="Podkova ExtraBold"/>
                <a:ea typeface="Podkova ExtraBold"/>
                <a:cs typeface="Podkova ExtraBold"/>
                <a:sym typeface="Podkova ExtraBold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92A1"/>
              </a:buClr>
              <a:buSzPts val="1500"/>
              <a:buNone/>
              <a:defRPr sz="1500">
                <a:solidFill>
                  <a:srgbClr val="8992A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92A1"/>
              </a:buClr>
              <a:buSzPts val="1400"/>
              <a:buNone/>
              <a:defRPr sz="1400">
                <a:solidFill>
                  <a:srgbClr val="8992A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92A1"/>
              </a:buClr>
              <a:buSzPts val="1200"/>
              <a:buNone/>
              <a:defRPr sz="1200">
                <a:solidFill>
                  <a:srgbClr val="8992A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92A1"/>
              </a:buClr>
              <a:buSzPts val="1200"/>
              <a:buNone/>
              <a:defRPr sz="1200">
                <a:solidFill>
                  <a:srgbClr val="8992A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92A1"/>
              </a:buClr>
              <a:buSzPts val="1200"/>
              <a:buNone/>
              <a:defRPr sz="1200">
                <a:solidFill>
                  <a:srgbClr val="8992A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92A1"/>
              </a:buClr>
              <a:buSzPts val="1200"/>
              <a:buNone/>
              <a:defRPr sz="1200">
                <a:solidFill>
                  <a:srgbClr val="8992A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92A1"/>
              </a:buClr>
              <a:buSzPts val="1200"/>
              <a:buNone/>
              <a:defRPr sz="1200">
                <a:solidFill>
                  <a:srgbClr val="8992A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92A1"/>
              </a:buClr>
              <a:buSzPts val="1200"/>
              <a:buNone/>
              <a:defRPr sz="1200">
                <a:solidFill>
                  <a:srgbClr val="8992A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4"/>
          </p:nvPr>
        </p:nvSpPr>
        <p:spPr>
          <a:xfrm>
            <a:off x="4629150" y="1740418"/>
            <a:ext cx="3886200" cy="333600"/>
          </a:xfrm>
          <a:prstGeom prst="rect">
            <a:avLst/>
          </a:prstGeom>
          <a:solidFill>
            <a:srgbClr val="1B466C"/>
          </a:solidFill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 i="0" cap="none">
                <a:solidFill>
                  <a:schemeClr val="lt1"/>
                </a:solidFill>
                <a:latin typeface="Podkova ExtraBold"/>
                <a:ea typeface="Podkova ExtraBold"/>
                <a:cs typeface="Podkova ExtraBold"/>
                <a:sym typeface="Podkova ExtraBold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92A1"/>
              </a:buClr>
              <a:buSzPts val="1500"/>
              <a:buNone/>
              <a:defRPr sz="1500">
                <a:solidFill>
                  <a:srgbClr val="8992A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92A1"/>
              </a:buClr>
              <a:buSzPts val="1400"/>
              <a:buNone/>
              <a:defRPr sz="1400">
                <a:solidFill>
                  <a:srgbClr val="8992A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92A1"/>
              </a:buClr>
              <a:buSzPts val="1200"/>
              <a:buNone/>
              <a:defRPr sz="1200">
                <a:solidFill>
                  <a:srgbClr val="8992A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92A1"/>
              </a:buClr>
              <a:buSzPts val="1200"/>
              <a:buNone/>
              <a:defRPr sz="1200">
                <a:solidFill>
                  <a:srgbClr val="8992A1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92A1"/>
              </a:buClr>
              <a:buSzPts val="1200"/>
              <a:buNone/>
              <a:defRPr sz="1200">
                <a:solidFill>
                  <a:srgbClr val="8992A1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92A1"/>
              </a:buClr>
              <a:buSzPts val="1200"/>
              <a:buNone/>
              <a:defRPr sz="1200">
                <a:solidFill>
                  <a:srgbClr val="8992A1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92A1"/>
              </a:buClr>
              <a:buSzPts val="1200"/>
              <a:buNone/>
              <a:defRPr sz="1200">
                <a:solidFill>
                  <a:srgbClr val="8992A1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992A1"/>
              </a:buClr>
              <a:buSzPts val="1200"/>
              <a:buNone/>
              <a:defRPr sz="1200">
                <a:solidFill>
                  <a:srgbClr val="8992A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ogo">
  <p:cSld name="BLANK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1300" y="4731525"/>
            <a:ext cx="754751" cy="2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/>
          <p:nvPr/>
        </p:nvSpPr>
        <p:spPr>
          <a:xfrm>
            <a:off x="0" y="0"/>
            <a:ext cx="9144000" cy="6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788" y="4731528"/>
            <a:ext cx="800011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5475" y="4731518"/>
            <a:ext cx="233150" cy="2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Orange Header">
  <p:cSld name="SECTION_HEADER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Calibri"/>
              <a:buNone/>
              <a:defRPr sz="3600">
                <a:solidFill>
                  <a:schemeClr val="accent4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ubTitle" idx="1"/>
          </p:nvPr>
        </p:nvSpPr>
        <p:spPr>
          <a:xfrm>
            <a:off x="457200" y="2571749"/>
            <a:ext cx="6858000" cy="12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1pPr>
            <a:lvl2pPr lvl="1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64" name="Google Shape;6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1300" y="4731525"/>
            <a:ext cx="754751" cy="2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/>
          <p:nvPr/>
        </p:nvSpPr>
        <p:spPr>
          <a:xfrm>
            <a:off x="0" y="0"/>
            <a:ext cx="9144000" cy="62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788" y="4731528"/>
            <a:ext cx="800011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5475" y="4731518"/>
            <a:ext cx="233150" cy="2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 Header">
  <p:cSld name="SECTION_HEADER_2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libri"/>
              <a:buNone/>
              <a:defRPr sz="36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457200" y="2571749"/>
            <a:ext cx="6858000" cy="12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1pPr>
            <a:lvl2pPr lvl="1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71" name="Google Shape;7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1300" y="4731525"/>
            <a:ext cx="754751" cy="2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1"/>
          <p:cNvSpPr/>
          <p:nvPr/>
        </p:nvSpPr>
        <p:spPr>
          <a:xfrm>
            <a:off x="0" y="0"/>
            <a:ext cx="9144000" cy="6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788" y="4731528"/>
            <a:ext cx="800011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5475" y="4731518"/>
            <a:ext cx="233150" cy="2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eal Header">
  <p:cSld name="SECTION_HEADER_2_1_1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Calibri"/>
              <a:buNone/>
              <a:defRPr sz="3600">
                <a:solidFill>
                  <a:schemeClr val="accent6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1"/>
          </p:nvPr>
        </p:nvSpPr>
        <p:spPr>
          <a:xfrm>
            <a:off x="457200" y="2571749"/>
            <a:ext cx="6858000" cy="12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1pPr>
            <a:lvl2pPr lvl="1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61300" y="4731525"/>
            <a:ext cx="754751" cy="2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2"/>
          <p:cNvSpPr/>
          <p:nvPr/>
        </p:nvSpPr>
        <p:spPr>
          <a:xfrm>
            <a:off x="0" y="0"/>
            <a:ext cx="9144000" cy="62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788" y="4731528"/>
            <a:ext cx="800011" cy="2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5475" y="4731518"/>
            <a:ext cx="233150" cy="2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Orange Header - Reversed">
  <p:cSld name="SECTION_HEADER_1">
    <p:bg>
      <p:bgPr>
        <a:solidFill>
          <a:schemeClr val="accent4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457200" y="2571749"/>
            <a:ext cx="6858000" cy="12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 Header - Reversed">
  <p:cSld name="SECTION_HEADER_1_1">
    <p:bg>
      <p:bgPr>
        <a:solidFill>
          <a:schemeClr val="accen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457200" y="2571749"/>
            <a:ext cx="6858000" cy="12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eal Header - Reversed">
  <p:cSld name="SECTION_HEADER_1_1_1_1_1">
    <p:bg>
      <p:bgPr>
        <a:solidFill>
          <a:schemeClr val="accent6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title"/>
          </p:nvPr>
        </p:nvSpPr>
        <p:spPr>
          <a:xfrm>
            <a:off x="457200" y="1143000"/>
            <a:ext cx="82296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457200" y="2571749"/>
            <a:ext cx="6858000" cy="12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6750"/>
            <a:ext cx="82296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  <a:defRPr sz="36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852450"/>
            <a:ext cx="8229600" cy="37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2000"/>
              <a:buFont typeface="Calibri"/>
              <a:buChar char="𑇐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800"/>
              <a:buFont typeface="Calibri"/>
              <a:buChar char="𑇐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600"/>
              <a:buFont typeface="Calibri"/>
              <a:buChar char="𑇐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79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250"/>
              <a:buFont typeface="Calibri"/>
              <a:buChar char="𑇐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79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250"/>
              <a:buFont typeface="Calibri"/>
              <a:buChar char="𑇐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79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250"/>
              <a:buFont typeface="Calibri"/>
              <a:buChar char="𑇐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79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250"/>
              <a:buFont typeface="Calibri"/>
              <a:buChar char="𑇐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797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50"/>
              <a:buFont typeface="Calibri"/>
              <a:buChar char="𑇐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7975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50"/>
              <a:buFont typeface="Calibri"/>
              <a:buChar char="𑛀"/>
              <a:defRPr sz="12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2" r:id="rId9"/>
    <p:sldLayoutId id="2147483663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4">
          <p15:clr>
            <a:srgbClr val="A5A5A5"/>
          </p15:clr>
        </p15:guide>
        <p15:guide id="2" pos="288">
          <p15:clr>
            <a:schemeClr val="dk1"/>
          </p15:clr>
        </p15:guide>
        <p15:guide id="3" pos="5472">
          <p15:clr>
            <a:schemeClr val="dk1"/>
          </p15:clr>
        </p15:guide>
        <p15:guide id="4" orient="horz" pos="2918">
          <p15:clr>
            <a:srgbClr val="A5A5A5"/>
          </p15:clr>
        </p15:guide>
        <p15:guide id="5" orient="horz" pos="537">
          <p15:clr>
            <a:srgbClr val="A5A5A5"/>
          </p15:clr>
        </p15:guide>
        <p15:guide id="6" pos="2880">
          <p15:clr>
            <a:schemeClr val="dk1"/>
          </p15:clr>
        </p15:guide>
        <p15:guide id="7" pos="1584">
          <p15:clr>
            <a:schemeClr val="dk1"/>
          </p15:clr>
        </p15:guide>
        <p15:guide id="8" pos="4176">
          <p15:clr>
            <a:schemeClr val="dk1"/>
          </p15:clr>
        </p15:guide>
        <p15:guide id="9" orient="horz" pos="1620">
          <p15:clr>
            <a:srgbClr val="A5A5A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amplenetworks.kalanicraig.com/?dataset=HIST_GreekMyth_S2024#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14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66C"/>
              </a:buClr>
              <a:buSzPts val="3300"/>
              <a:buFont typeface="Podkova ExtraBold"/>
              <a:buNone/>
            </a:pPr>
            <a:r>
              <a:rPr lang="en"/>
              <a:t>What is network analysis?</a:t>
            </a:r>
            <a:br>
              <a:rPr lang="en"/>
            </a:br>
            <a:r>
              <a:rPr lang="en" sz="2000"/>
              <a:t>Lots of one-on-one interactions grouped together</a:t>
            </a:r>
            <a:endParaRPr/>
          </a:p>
        </p:txBody>
      </p:sp>
      <p:sp>
        <p:nvSpPr>
          <p:cNvPr id="345" name="Google Shape;345;p51"/>
          <p:cNvSpPr txBox="1"/>
          <p:nvPr/>
        </p:nvSpPr>
        <p:spPr>
          <a:xfrm>
            <a:off x="628650" y="1643537"/>
            <a:ext cx="7886700" cy="577200"/>
          </a:xfrm>
          <a:prstGeom prst="rect">
            <a:avLst/>
          </a:prstGeom>
          <a:solidFill>
            <a:srgbClr val="9DC0CE"/>
          </a:solidFill>
          <a:ln w="9525" cap="flat" cmpd="sng">
            <a:solidFill>
              <a:srgbClr val="9DC0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lang="en" sz="3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sent</a:t>
            </a:r>
            <a:r>
              <a:rPr lang="en" sz="33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3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text message to you.</a:t>
            </a:r>
            <a:endParaRPr sz="3300" b="1" i="0" u="none" strike="noStrike" cap="none">
              <a:solidFill>
                <a:schemeClr val="dk1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346" name="Google Shape;346;p51"/>
          <p:cNvSpPr/>
          <p:nvPr/>
        </p:nvSpPr>
        <p:spPr>
          <a:xfrm rot="5400000">
            <a:off x="5641350" y="2521738"/>
            <a:ext cx="505200" cy="505200"/>
          </a:xfrm>
          <a:prstGeom prst="ellipse">
            <a:avLst/>
          </a:prstGeom>
          <a:solidFill>
            <a:srgbClr val="DEE8ED"/>
          </a:solidFill>
          <a:ln w="12700" cap="flat" cmpd="sng">
            <a:solidFill>
              <a:srgbClr val="9DC0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47" name="Google Shape;347;p51"/>
          <p:cNvSpPr/>
          <p:nvPr/>
        </p:nvSpPr>
        <p:spPr>
          <a:xfrm rot="5400000">
            <a:off x="2215567" y="2521738"/>
            <a:ext cx="505200" cy="505200"/>
          </a:xfrm>
          <a:prstGeom prst="ellipse">
            <a:avLst/>
          </a:prstGeom>
          <a:solidFill>
            <a:srgbClr val="DEE8ED"/>
          </a:solidFill>
          <a:ln w="12700" cap="flat" cmpd="sng">
            <a:solidFill>
              <a:srgbClr val="9DC0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cxnSp>
        <p:nvCxnSpPr>
          <p:cNvPr id="348" name="Google Shape;348;p51"/>
          <p:cNvCxnSpPr>
            <a:stCxn id="346" idx="4"/>
            <a:endCxn id="347" idx="0"/>
          </p:cNvCxnSpPr>
          <p:nvPr/>
        </p:nvCxnSpPr>
        <p:spPr>
          <a:xfrm rot="10800000">
            <a:off x="2720850" y="2774338"/>
            <a:ext cx="29205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9" name="Google Shape;349;p51"/>
          <p:cNvSpPr txBox="1"/>
          <p:nvPr/>
        </p:nvSpPr>
        <p:spPr>
          <a:xfrm>
            <a:off x="628650" y="3418525"/>
            <a:ext cx="7886700" cy="577200"/>
          </a:xfrm>
          <a:prstGeom prst="rect">
            <a:avLst/>
          </a:prstGeom>
          <a:solidFill>
            <a:srgbClr val="9DC0CE"/>
          </a:solidFill>
          <a:ln w="9525" cap="flat" cmpd="sng">
            <a:solidFill>
              <a:srgbClr val="9DC0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visited Alabama.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51"/>
          <p:cNvSpPr/>
          <p:nvPr/>
        </p:nvSpPr>
        <p:spPr>
          <a:xfrm rot="-5400000">
            <a:off x="1544075" y="2074275"/>
            <a:ext cx="262200" cy="3630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51"/>
          <p:cNvSpPr/>
          <p:nvPr/>
        </p:nvSpPr>
        <p:spPr>
          <a:xfrm rot="-5400000">
            <a:off x="3819650" y="182350"/>
            <a:ext cx="262200" cy="41502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1"/>
          <p:cNvSpPr/>
          <p:nvPr/>
        </p:nvSpPr>
        <p:spPr>
          <a:xfrm rot="-5400000">
            <a:off x="6891250" y="1825425"/>
            <a:ext cx="262200" cy="8607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51"/>
          <p:cNvSpPr/>
          <p:nvPr/>
        </p:nvSpPr>
        <p:spPr>
          <a:xfrm rot="5400000">
            <a:off x="5595500" y="1929400"/>
            <a:ext cx="262200" cy="28401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51"/>
          <p:cNvSpPr/>
          <p:nvPr/>
        </p:nvSpPr>
        <p:spPr>
          <a:xfrm rot="5400000">
            <a:off x="3400075" y="2574100"/>
            <a:ext cx="262200" cy="15507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51"/>
          <p:cNvSpPr/>
          <p:nvPr/>
        </p:nvSpPr>
        <p:spPr>
          <a:xfrm rot="5400000">
            <a:off x="2201750" y="2892850"/>
            <a:ext cx="262200" cy="8460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1"/>
          <p:cNvSpPr txBox="1"/>
          <p:nvPr/>
        </p:nvSpPr>
        <p:spPr>
          <a:xfrm>
            <a:off x="2072200" y="2521525"/>
            <a:ext cx="7248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51"/>
          <p:cNvSpPr txBox="1"/>
          <p:nvPr/>
        </p:nvSpPr>
        <p:spPr>
          <a:xfrm>
            <a:off x="5641350" y="2546038"/>
            <a:ext cx="7248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Node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51"/>
          <p:cNvSpPr txBox="1"/>
          <p:nvPr/>
        </p:nvSpPr>
        <p:spPr>
          <a:xfrm>
            <a:off x="3818663" y="2722325"/>
            <a:ext cx="7248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Edge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p51"/>
          <p:cNvGrpSpPr/>
          <p:nvPr/>
        </p:nvGrpSpPr>
        <p:grpSpPr>
          <a:xfrm>
            <a:off x="1675175" y="2386875"/>
            <a:ext cx="5347175" cy="831475"/>
            <a:chOff x="1675175" y="2386875"/>
            <a:chExt cx="5347175" cy="831475"/>
          </a:xfrm>
        </p:grpSpPr>
        <p:cxnSp>
          <p:nvCxnSpPr>
            <p:cNvPr id="360" name="Google Shape;360;p51"/>
            <p:cNvCxnSpPr>
              <a:stCxn id="350" idx="1"/>
              <a:endCxn id="356" idx="1"/>
            </p:cNvCxnSpPr>
            <p:nvPr/>
          </p:nvCxnSpPr>
          <p:spPr>
            <a:xfrm>
              <a:off x="1675175" y="2386875"/>
              <a:ext cx="396900" cy="3159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1" name="Google Shape;361;p51"/>
            <p:cNvCxnSpPr>
              <a:stCxn id="352" idx="1"/>
              <a:endCxn id="357" idx="0"/>
            </p:cNvCxnSpPr>
            <p:nvPr/>
          </p:nvCxnSpPr>
          <p:spPr>
            <a:xfrm flipH="1">
              <a:off x="6003850" y="2386875"/>
              <a:ext cx="1018500" cy="1593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2" name="Google Shape;362;p51"/>
            <p:cNvCxnSpPr>
              <a:stCxn id="355" idx="1"/>
              <a:endCxn id="347" idx="6"/>
            </p:cNvCxnSpPr>
            <p:nvPr/>
          </p:nvCxnSpPr>
          <p:spPr>
            <a:xfrm rot="10800000" flipH="1">
              <a:off x="2332850" y="3026950"/>
              <a:ext cx="135300" cy="1578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3" name="Google Shape;363;p51"/>
            <p:cNvCxnSpPr>
              <a:stCxn id="353" idx="1"/>
              <a:endCxn id="346" idx="6"/>
            </p:cNvCxnSpPr>
            <p:nvPr/>
          </p:nvCxnSpPr>
          <p:spPr>
            <a:xfrm rot="10800000" flipH="1">
              <a:off x="5726600" y="3026950"/>
              <a:ext cx="167400" cy="1914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64" name="Google Shape;364;p51"/>
          <p:cNvGrpSpPr/>
          <p:nvPr/>
        </p:nvGrpSpPr>
        <p:grpSpPr>
          <a:xfrm>
            <a:off x="3623875" y="2388550"/>
            <a:ext cx="345475" cy="829800"/>
            <a:chOff x="3623875" y="2388550"/>
            <a:chExt cx="345475" cy="829800"/>
          </a:xfrm>
        </p:grpSpPr>
        <p:cxnSp>
          <p:nvCxnSpPr>
            <p:cNvPr id="365" name="Google Shape;365;p51"/>
            <p:cNvCxnSpPr>
              <a:stCxn id="351" idx="1"/>
            </p:cNvCxnSpPr>
            <p:nvPr/>
          </p:nvCxnSpPr>
          <p:spPr>
            <a:xfrm>
              <a:off x="3950750" y="2388550"/>
              <a:ext cx="18600" cy="3000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6" name="Google Shape;366;p51"/>
            <p:cNvCxnSpPr/>
            <p:nvPr/>
          </p:nvCxnSpPr>
          <p:spPr>
            <a:xfrm rot="10800000" flipH="1">
              <a:off x="3623875" y="2882350"/>
              <a:ext cx="294900" cy="3360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68" name="Google Shape;368;p51"/>
          <p:cNvSpPr txBox="1"/>
          <p:nvPr/>
        </p:nvSpPr>
        <p:spPr>
          <a:xfrm>
            <a:off x="1290275" y="2497113"/>
            <a:ext cx="8607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Source Node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51"/>
          <p:cNvSpPr txBox="1"/>
          <p:nvPr/>
        </p:nvSpPr>
        <p:spPr>
          <a:xfrm>
            <a:off x="6248175" y="2492638"/>
            <a:ext cx="8607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Target Node</a:t>
            </a:r>
            <a:endParaRPr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14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B466C"/>
              </a:buClr>
              <a:buSzPts val="3300"/>
              <a:buFont typeface="Podkova ExtraBold"/>
              <a:buNone/>
            </a:pPr>
            <a:r>
              <a:rPr lang="en"/>
              <a:t>Can I track other stuff about an interaction?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B466C"/>
              </a:buClr>
              <a:buSzPts val="3300"/>
              <a:buFont typeface="Podkova ExtraBold"/>
              <a:buNone/>
            </a:pPr>
            <a:r>
              <a:rPr lang="en" sz="2000"/>
              <a:t>Anything we want. A node or edge can have many “attributes”.</a:t>
            </a:r>
            <a:endParaRPr>
              <a:solidFill>
                <a:srgbClr val="4A98D0"/>
              </a:solidFill>
            </a:endParaRPr>
          </a:p>
        </p:txBody>
      </p:sp>
      <p:sp>
        <p:nvSpPr>
          <p:cNvPr id="377" name="Google Shape;377;p52"/>
          <p:cNvSpPr txBox="1"/>
          <p:nvPr/>
        </p:nvSpPr>
        <p:spPr>
          <a:xfrm>
            <a:off x="628650" y="1643537"/>
            <a:ext cx="7886700" cy="577200"/>
          </a:xfrm>
          <a:prstGeom prst="rect">
            <a:avLst/>
          </a:prstGeom>
          <a:solidFill>
            <a:srgbClr val="9DC0CE"/>
          </a:solidFill>
          <a:ln w="9525" cap="flat" cmpd="sng">
            <a:solidFill>
              <a:srgbClr val="9DC0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lang="en" sz="3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sent</a:t>
            </a:r>
            <a:r>
              <a:rPr lang="en" sz="33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3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text message to you.</a:t>
            </a:r>
            <a:endParaRPr sz="3300" b="1" i="0" u="none" strike="noStrike" cap="none">
              <a:solidFill>
                <a:schemeClr val="dk1"/>
              </a:solidFill>
              <a:latin typeface="Libre Franklin Black"/>
              <a:ea typeface="Libre Franklin Black"/>
              <a:cs typeface="Libre Franklin Black"/>
              <a:sym typeface="Libre Franklin Black"/>
            </a:endParaRPr>
          </a:p>
        </p:txBody>
      </p:sp>
      <p:sp>
        <p:nvSpPr>
          <p:cNvPr id="378" name="Google Shape;378;p52"/>
          <p:cNvSpPr txBox="1"/>
          <p:nvPr/>
        </p:nvSpPr>
        <p:spPr>
          <a:xfrm>
            <a:off x="628650" y="3418525"/>
            <a:ext cx="7886700" cy="577200"/>
          </a:xfrm>
          <a:prstGeom prst="rect">
            <a:avLst/>
          </a:prstGeom>
          <a:solidFill>
            <a:srgbClr val="9DC0CE"/>
          </a:solidFill>
          <a:ln w="9525" cap="flat" cmpd="sng">
            <a:solidFill>
              <a:srgbClr val="9DC0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 visited Alabama.</a:t>
            </a:r>
            <a:endParaRPr sz="18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52"/>
          <p:cNvSpPr txBox="1"/>
          <p:nvPr/>
        </p:nvSpPr>
        <p:spPr>
          <a:xfrm>
            <a:off x="6077550" y="3995725"/>
            <a:ext cx="2437800" cy="1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Why?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When?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Who is “we”?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Was it part of a bigger trip?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52"/>
          <p:cNvSpPr txBox="1"/>
          <p:nvPr/>
        </p:nvSpPr>
        <p:spPr>
          <a:xfrm>
            <a:off x="6041300" y="2174175"/>
            <a:ext cx="2437800" cy="1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Why?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Why you specifically?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What did it say?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When?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iOS or Android?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958" y="-68200"/>
            <a:ext cx="613208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3"/>
          <p:cNvSpPr txBox="1">
            <a:spLocks noGrp="1"/>
          </p:cNvSpPr>
          <p:nvPr>
            <p:ph type="title"/>
          </p:nvPr>
        </p:nvSpPr>
        <p:spPr>
          <a:xfrm>
            <a:off x="342900" y="207563"/>
            <a:ext cx="61722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66C"/>
              </a:buClr>
              <a:buSzPct val="103125"/>
              <a:buFont typeface="Podkova ExtraBold"/>
              <a:buNone/>
            </a:pPr>
            <a:r>
              <a:rPr lang="en"/>
              <a:t>What can we learn from networks?</a:t>
            </a:r>
            <a:endParaRPr/>
          </a:p>
        </p:txBody>
      </p:sp>
      <p:sp>
        <p:nvSpPr>
          <p:cNvPr id="388" name="Google Shape;388;p53"/>
          <p:cNvSpPr txBox="1"/>
          <p:nvPr/>
        </p:nvSpPr>
        <p:spPr>
          <a:xfrm>
            <a:off x="6213300" y="276750"/>
            <a:ext cx="2930700" cy="486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Who are the</a:t>
            </a:r>
            <a:endParaRPr sz="18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●"/>
            </a:pPr>
            <a:r>
              <a:rPr lang="en" sz="18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Influencers</a:t>
            </a: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or big nodes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" sz="18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Outliers</a:t>
            </a:r>
            <a:r>
              <a:rPr lang="en" sz="1800">
                <a:solidFill>
                  <a:srgbClr val="595959"/>
                </a:solidFill>
              </a:rPr>
              <a:t> or unconnected nodes</a:t>
            </a:r>
            <a:endParaRPr sz="1800" b="1">
              <a:solidFill>
                <a:srgbClr val="59595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●"/>
            </a:pPr>
            <a:r>
              <a:rPr lang="en" sz="18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Connectors</a:t>
            </a: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who might be small but connect important nodes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How fast does information spread?</a:t>
            </a:r>
            <a:endParaRPr sz="18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How many nodes does information have to pass through to get from one side of the network to the other?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53"/>
          <p:cNvSpPr txBox="1"/>
          <p:nvPr/>
        </p:nvSpPr>
        <p:spPr>
          <a:xfrm>
            <a:off x="174875" y="849425"/>
            <a:ext cx="2298600" cy="391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More details about one-on-one interactions, and the bigger patterns those interactions reveal. </a:t>
            </a:r>
            <a:endParaRPr sz="20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Interactions between Greek Gods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33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lavender</a:t>
            </a:r>
            <a:r>
              <a:rPr lang="en" sz="15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= </a:t>
            </a:r>
            <a:r>
              <a:rPr lang="en" sz="15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Greek god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33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blue</a:t>
            </a:r>
            <a:r>
              <a:rPr lang="en" sz="15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= </a:t>
            </a:r>
            <a:r>
              <a:rPr lang="en" sz="15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mythological creature</a:t>
            </a:r>
            <a:endParaRPr sz="15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marL="177800" marR="0" lvl="0" indent="-133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 Medium"/>
              <a:buChar char="•"/>
            </a:pPr>
            <a:r>
              <a:rPr lang="en" sz="15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Orange: Human</a:t>
            </a:r>
            <a:endParaRPr sz="1500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1700" b="0" i="0" u="sng" strike="noStrike" cap="none">
                <a:solidFill>
                  <a:schemeClr val="hlink"/>
                </a:solidFill>
                <a:latin typeface="Open Sans Medium"/>
                <a:ea typeface="Open Sans Medium"/>
                <a:cs typeface="Open Sans Medium"/>
                <a:sym typeface="Open Sans Medium"/>
                <a:hlinkClick r:id="rId4"/>
              </a:rPr>
              <a:t>view sample network</a:t>
            </a:r>
            <a:endParaRPr sz="1700" b="0" i="0" u="none" strike="noStrike" cap="none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391" name="Google Shape;391;p53"/>
          <p:cNvSpPr/>
          <p:nvPr/>
        </p:nvSpPr>
        <p:spPr>
          <a:xfrm>
            <a:off x="3991924" y="2289150"/>
            <a:ext cx="729600" cy="760500"/>
          </a:xfrm>
          <a:prstGeom prst="ellipse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53"/>
          <p:cNvSpPr/>
          <p:nvPr/>
        </p:nvSpPr>
        <p:spPr>
          <a:xfrm>
            <a:off x="6213375" y="655417"/>
            <a:ext cx="1924800" cy="431700"/>
          </a:xfrm>
          <a:prstGeom prst="ellipse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3" name="Google Shape;393;p53"/>
          <p:cNvSpPr/>
          <p:nvPr/>
        </p:nvSpPr>
        <p:spPr>
          <a:xfrm>
            <a:off x="4132275" y="4389325"/>
            <a:ext cx="273000" cy="243300"/>
          </a:xfrm>
          <a:prstGeom prst="ellipse">
            <a:avLst/>
          </a:prstGeom>
          <a:noFill/>
          <a:ln w="762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3"/>
          <p:cNvSpPr/>
          <p:nvPr/>
        </p:nvSpPr>
        <p:spPr>
          <a:xfrm>
            <a:off x="6213375" y="1142225"/>
            <a:ext cx="1924800" cy="431700"/>
          </a:xfrm>
          <a:prstGeom prst="ellipse">
            <a:avLst/>
          </a:prstGeom>
          <a:noFill/>
          <a:ln w="762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3"/>
          <p:cNvSpPr/>
          <p:nvPr/>
        </p:nvSpPr>
        <p:spPr>
          <a:xfrm>
            <a:off x="4572000" y="3735525"/>
            <a:ext cx="472200" cy="471600"/>
          </a:xfrm>
          <a:prstGeom prst="ellipse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3"/>
          <p:cNvSpPr/>
          <p:nvPr/>
        </p:nvSpPr>
        <p:spPr>
          <a:xfrm>
            <a:off x="6213375" y="1683450"/>
            <a:ext cx="1924800" cy="471600"/>
          </a:xfrm>
          <a:prstGeom prst="ellipse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53"/>
          <p:cNvSpPr/>
          <p:nvPr/>
        </p:nvSpPr>
        <p:spPr>
          <a:xfrm>
            <a:off x="2623350" y="849425"/>
            <a:ext cx="273000" cy="243300"/>
          </a:xfrm>
          <a:prstGeom prst="ellipse">
            <a:avLst/>
          </a:prstGeom>
          <a:noFill/>
          <a:ln w="7620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53"/>
          <p:cNvSpPr/>
          <p:nvPr/>
        </p:nvSpPr>
        <p:spPr>
          <a:xfrm>
            <a:off x="3143950" y="2474400"/>
            <a:ext cx="472200" cy="471600"/>
          </a:xfrm>
          <a:prstGeom prst="ellipse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53"/>
          <p:cNvSpPr/>
          <p:nvPr/>
        </p:nvSpPr>
        <p:spPr>
          <a:xfrm>
            <a:off x="4721525" y="1445450"/>
            <a:ext cx="472200" cy="471600"/>
          </a:xfrm>
          <a:prstGeom prst="ellipse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676767"/>
      </a:dk1>
      <a:lt1>
        <a:srgbClr val="FFFFFF"/>
      </a:lt1>
      <a:dk2>
        <a:srgbClr val="333333"/>
      </a:dk2>
      <a:lt2>
        <a:srgbClr val="E7E6E6"/>
      </a:lt2>
      <a:accent1>
        <a:srgbClr val="4A98D0"/>
      </a:accent1>
      <a:accent2>
        <a:srgbClr val="A6CE4C"/>
      </a:accent2>
      <a:accent3>
        <a:srgbClr val="D72C44"/>
      </a:accent3>
      <a:accent4>
        <a:srgbClr val="EE9134"/>
      </a:accent4>
      <a:accent5>
        <a:srgbClr val="8A3592"/>
      </a:accent5>
      <a:accent6>
        <a:srgbClr val="52B8A0"/>
      </a:accent6>
      <a:hlink>
        <a:srgbClr val="4A90D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</Words>
  <Application>Microsoft Macintosh PowerPoint</Application>
  <PresentationFormat>On-screen Show (16:9)</PresentationFormat>
  <Paragraphs>40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Libre Franklin Black</vt:lpstr>
      <vt:lpstr>Open Sans</vt:lpstr>
      <vt:lpstr>Calibri</vt:lpstr>
      <vt:lpstr>Podkova ExtraBold</vt:lpstr>
      <vt:lpstr>Arial</vt:lpstr>
      <vt:lpstr>Open Sans Medium</vt:lpstr>
      <vt:lpstr>Libre Franklin Medium</vt:lpstr>
      <vt:lpstr>Office Theme</vt:lpstr>
      <vt:lpstr>What is network analysis? Lots of one-on-one interactions grouped together</vt:lpstr>
      <vt:lpstr>Can I track other stuff about an interaction? Anything we want. A node or edge can have many “attributes”.</vt:lpstr>
      <vt:lpstr>What can we learn from networks?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Craig, Kalani</cp:lastModifiedBy>
  <cp:revision>1</cp:revision>
  <dcterms:modified xsi:type="dcterms:W3CDTF">2025-09-08T18:09:14Z</dcterms:modified>
</cp:coreProperties>
</file>