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0776" y="-6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9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0496-FEA5-4BC4-813E-BBDED5609C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BB7-DABB-41EA-A7E9-142E33C7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69" y="3532944"/>
            <a:ext cx="431238" cy="462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68" y="3263314"/>
            <a:ext cx="306970" cy="306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27" y="3135348"/>
            <a:ext cx="489706" cy="489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80" y="3570284"/>
            <a:ext cx="316877" cy="341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5" y="3479795"/>
            <a:ext cx="346536" cy="346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38" y="3672191"/>
            <a:ext cx="251715" cy="256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47" y="3187501"/>
            <a:ext cx="470855" cy="4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 amran</dc:creator>
  <cp:lastModifiedBy>sascafs flyte</cp:lastModifiedBy>
  <cp:revision>6</cp:revision>
  <dcterms:created xsi:type="dcterms:W3CDTF">2015-07-25T01:50:35Z</dcterms:created>
  <dcterms:modified xsi:type="dcterms:W3CDTF">2015-07-25T06:58:24Z</dcterms:modified>
</cp:coreProperties>
</file>