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3168" y="-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1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2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9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0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4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0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3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9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0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82" y="3512782"/>
            <a:ext cx="1143075" cy="1143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389" y="4408077"/>
            <a:ext cx="594360" cy="594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960" y="2905276"/>
            <a:ext cx="705637" cy="7056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26" y="2739298"/>
            <a:ext cx="1092311" cy="1092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645" y="3717023"/>
            <a:ext cx="803118" cy="8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9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s.m. amran</dc:creator>
  <cp:lastModifiedBy>s.m. amran</cp:lastModifiedBy>
  <cp:revision>3</cp:revision>
  <dcterms:created xsi:type="dcterms:W3CDTF">2015-07-25T01:50:35Z</dcterms:created>
  <dcterms:modified xsi:type="dcterms:W3CDTF">2015-07-25T02:08:34Z</dcterms:modified>
</cp:coreProperties>
</file>