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62546"/>
            <a:ext cx="4269102" cy="4269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76" y="1479666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4</cp:revision>
  <dcterms:created xsi:type="dcterms:W3CDTF">2015-07-25T10:36:18Z</dcterms:created>
  <dcterms:modified xsi:type="dcterms:W3CDTF">2015-07-25T10:50:46Z</dcterms:modified>
</cp:coreProperties>
</file>