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63" y="1927167"/>
            <a:ext cx="2915194" cy="2915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62" y="1599507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2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 amran</dc:creator>
  <cp:lastModifiedBy>s.m. amran</cp:lastModifiedBy>
  <cp:revision>3</cp:revision>
  <dcterms:created xsi:type="dcterms:W3CDTF">2015-07-25T10:36:18Z</dcterms:created>
  <dcterms:modified xsi:type="dcterms:W3CDTF">2015-07-25T10:47:06Z</dcterms:modified>
</cp:coreProperties>
</file>