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21" y="-167987"/>
            <a:ext cx="4876800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72" y="593667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s.m. amran</cp:lastModifiedBy>
  <cp:revision>2</cp:revision>
  <dcterms:created xsi:type="dcterms:W3CDTF">2015-07-25T10:36:18Z</dcterms:created>
  <dcterms:modified xsi:type="dcterms:W3CDTF">2015-07-25T10:40:46Z</dcterms:modified>
</cp:coreProperties>
</file>