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66B6D-6540-417E-948A-1DBD6832936E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3981-EE1C-4D0D-8AA4-ED0F90995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50" y="1698171"/>
            <a:ext cx="2768269" cy="2983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49" y="1127563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2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 amran</dc:creator>
  <cp:lastModifiedBy>s.m. amran</cp:lastModifiedBy>
  <cp:revision>1</cp:revision>
  <dcterms:created xsi:type="dcterms:W3CDTF">2015-07-25T10:36:18Z</dcterms:created>
  <dcterms:modified xsi:type="dcterms:W3CDTF">2015-07-25T10:36:37Z</dcterms:modified>
</cp:coreProperties>
</file>