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23" y="3365757"/>
            <a:ext cx="3171825" cy="3171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6" y="3912335"/>
            <a:ext cx="2480829" cy="2480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75" y="2349004"/>
            <a:ext cx="2502476" cy="2502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39" y="107243"/>
            <a:ext cx="3938674" cy="39386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68" y="-51577"/>
            <a:ext cx="3977959" cy="3977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09" y="3540860"/>
            <a:ext cx="2482922" cy="2676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20" y="2275097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7</cp:revision>
  <dcterms:created xsi:type="dcterms:W3CDTF">2015-07-25T01:50:35Z</dcterms:created>
  <dcterms:modified xsi:type="dcterms:W3CDTF">2015-07-25T10:59:05Z</dcterms:modified>
</cp:coreProperties>
</file>