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be331976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fbe331976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be33197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be33197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fbe331976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fbe331976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be331976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fbe331976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be331976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be331976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be331976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fbe331976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fbe33197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fbe33197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be33197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fbe33197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be33197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fbe33197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be33197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fbe33197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be33197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be33197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be33197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be33197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be33197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be33197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.NET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Programming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Attributes provide a powerful method of associating metadata, or declarative information, with code (assemblies, types, methods, properties, and so forth)</a:t>
            </a:r>
            <a:endParaRPr sz="230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25" y="2144250"/>
            <a:ext cx="3743525" cy="14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100" y="2144250"/>
            <a:ext cx="34194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Interface-Based Programming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 interface is a reference type that is somewhat similar to an abstract base class that consists of only abstract members. When a class implements an interface, it must provide an implementation for all the members of the interface.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class can implement multiple interfaces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You define an interface by using the interface keyword.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00" y="3467450"/>
            <a:ext cx="4731800" cy="11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in .NET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types in .NET are either value types or reference types.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 types are data types whose objects are represented by the object's actual value. If an instance of a value type is assigned to a variable, that variable is given a fresh copy of the value.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 types are data types whose objects are represented by a reference (similar to a pointer) to the object's actual value. If a reference type is assigned to a variable, that variable references (points to) the original value. No copy is made.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interoperability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Language interoperability</a:t>
            </a: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capability of two different programming languages to natively interact as part of the same system</a:t>
            </a:r>
            <a:endParaRPr sz="2400"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423" y="2082925"/>
            <a:ext cx="5099724" cy="27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Managed Code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managed code is just that: code whose execution is managed by a runtime.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.NET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150"/>
              <a:buFont typeface="Arial"/>
              <a:buChar char="●"/>
            </a:pPr>
            <a:r>
              <a:rPr lang="en" sz="21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.NET is a free, cross-platform, open source developer platform for building many different types of applications</a:t>
            </a:r>
            <a:endParaRPr sz="21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150"/>
              <a:buFont typeface="Arial"/>
              <a:buChar char="●"/>
            </a:pPr>
            <a:r>
              <a:rPr lang="en" sz="21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created by Microsoft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You can write .NET apps in C#, F#, or Visual Basic.</a:t>
            </a:r>
            <a:endParaRPr sz="19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1500"/>
              </a:spcBef>
              <a:spcAft>
                <a:spcPts val="0"/>
              </a:spcAft>
              <a:buClr>
                <a:srgbClr val="212529"/>
              </a:buClr>
              <a:buSzPts val="1950"/>
              <a:buFont typeface="Arial"/>
              <a:buChar char="●"/>
            </a:pPr>
            <a:r>
              <a:rPr lang="en" sz="1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C# is a simple, modern, object-oriented, and type-safe programming language.</a:t>
            </a:r>
            <a:endParaRPr sz="19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950"/>
              <a:buFont typeface="Arial"/>
              <a:buChar char="●"/>
            </a:pPr>
            <a:r>
              <a:rPr lang="en" sz="1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F# is a cross-platform, open-source, functional programming language for .NET. It also includes object-oriented and imperative programming.</a:t>
            </a:r>
            <a:endParaRPr sz="19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950"/>
              <a:buFont typeface="Arial"/>
              <a:buChar char="●"/>
            </a:pPr>
            <a:r>
              <a:rPr lang="en" sz="1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Visual Basic is an approachable language with a simple syntax for building type-safe, object-oriented apps.</a:t>
            </a:r>
            <a:endParaRPr sz="19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Platform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950"/>
              <a:buFont typeface="Arial"/>
              <a:buChar char="●"/>
            </a:pPr>
            <a:r>
              <a:rPr b="1" lang="en" sz="1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.NET Core</a:t>
            </a:r>
            <a:r>
              <a:rPr lang="en" sz="1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is a cross-platform .NET implementation for websites, servers, and console apps on Windows, Linux, and macOS.</a:t>
            </a:r>
            <a:endParaRPr sz="19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950"/>
              <a:buFont typeface="Arial"/>
              <a:buChar char="●"/>
            </a:pPr>
            <a:r>
              <a:rPr b="1" lang="en" sz="1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.NET Framework</a:t>
            </a:r>
            <a:r>
              <a:rPr lang="en" sz="1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supports websites, services, desktop apps, and more on Windows.</a:t>
            </a:r>
            <a:endParaRPr sz="19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950"/>
              <a:buFont typeface="Arial"/>
              <a:buChar char="●"/>
            </a:pPr>
            <a:r>
              <a:rPr b="1" lang="en" sz="1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Xamarin/Mono</a:t>
            </a:r>
            <a:r>
              <a:rPr lang="en" sz="1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is a .NET implementation for running apps on all the major mobile operating systems.</a:t>
            </a:r>
            <a:endParaRPr sz="19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125" y="152400"/>
            <a:ext cx="37944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25" y="179224"/>
            <a:ext cx="8465500" cy="45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Object-oriented programming (OOP) is the core ingredient of the .NET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Classes and Objects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Constructor and Destructor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 Overloading/Overriding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Encapsulation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Inheritance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Interface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Polymorphism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300" y="1747150"/>
            <a:ext cx="4391150" cy="2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Language Runtime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Common Language Runtime (CLR) is a managed execution environment that is part of Microsoft’s .NET framework. CLR manages the execution of programs written in different supported languages.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CLR transforms source code into a form of bytecode known as Common Intermediate Language (CIL). At run time, CLR handles the execution of the CIL code.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38" y="404276"/>
            <a:ext cx="8115324" cy="433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