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0095"/>
            <a:ext cx="9144000" cy="115125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Technologies used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99335"/>
            <a:ext cx="9144000" cy="382587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/>
              <a:t>Visual Studio 2017 Community</a:t>
            </a:r>
            <a:endParaRPr lang="en-US" sz="32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/>
              <a:t>ASP.Net Core 2.2.0</a:t>
            </a:r>
            <a:endParaRPr lang="en-US" sz="32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/>
              <a:t>Entity Framework Core</a:t>
            </a:r>
            <a:endParaRPr lang="en-US" sz="32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/>
              <a:t>MVC</a:t>
            </a:r>
            <a:endParaRPr lang="en-US" sz="32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/>
              <a:t>Swagger UI</a:t>
            </a:r>
            <a:endParaRPr lang="en-US" sz="32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/>
              <a:t>Postman</a:t>
            </a:r>
            <a:endParaRPr 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solidFill>
                  <a:srgbClr val="0070C0"/>
                </a:solidFill>
              </a:rPr>
              <a:t>1. Create a project named Models. 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(Class Library project)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algn="just"/>
            <a:r>
              <a:rPr lang="en-US"/>
              <a:t>Person Class </a:t>
            </a:r>
            <a:endParaRPr lang="en-US"/>
          </a:p>
          <a:p>
            <a:pPr marL="0" indent="0" algn="just">
              <a:buNone/>
            </a:pPr>
            <a:r>
              <a:rPr lang="en-US"/>
              <a:t>(Id, FirstName, LastName, Address, EmailAddress, Age, SecurityToken, IsActive)</a:t>
            </a:r>
            <a:endParaRPr lang="en-US"/>
          </a:p>
          <a:p>
            <a:pPr algn="just"/>
            <a:r>
              <a:rPr lang="en-US"/>
              <a:t>Training Class (Id, Name, Description, Location, PersonId, IsActive)</a:t>
            </a:r>
            <a:endParaRPr lang="en-US"/>
          </a:p>
          <a:p>
            <a:pPr algn="just"/>
            <a:r>
              <a:rPr lang="en-US"/>
              <a:t>DemoContext Class (DBContext) - DBSet&lt;Person&gt;, DbSet&lt;Training&gt;, ModelCreating</a:t>
            </a:r>
            <a:endParaRPr lang="en-US"/>
          </a:p>
          <a:p>
            <a:pPr marL="0" indent="0" algn="just">
              <a:buNone/>
            </a:pPr>
            <a:r>
              <a:rPr lang="en-US"/>
              <a:t>Direction: Point the Default Project: Models, In Package Manager Console, type:</a:t>
            </a:r>
            <a:endParaRPr lang="en-US"/>
          </a:p>
          <a:p>
            <a:pPr marL="0" indent="0" algn="just">
              <a:buNone/>
            </a:pPr>
            <a:r>
              <a:rPr lang="en-US"/>
              <a:t>	Add-Migration &lt;space&gt; &lt;MigrationName&gt;</a:t>
            </a:r>
            <a:endParaRPr lang="en-US"/>
          </a:p>
          <a:p>
            <a:pPr marL="0" indent="0" algn="just">
              <a:buNone/>
            </a:pPr>
            <a:r>
              <a:rPr lang="en-US"/>
              <a:t>	Update-Database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5190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en-US">
                <a:solidFill>
                  <a:srgbClr val="0070C0"/>
                </a:solidFill>
              </a:rPr>
              <a:t>2. Create a project named ViewModels.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 (a Class Library project)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69870"/>
            <a:ext cx="10515600" cy="3596005"/>
          </a:xfrm>
        </p:spPr>
        <p:txBody>
          <a:bodyPr/>
          <a:p>
            <a:pPr algn="l"/>
            <a:r>
              <a:rPr lang="en-US"/>
              <a:t>PersonViewModel, PersonCreateViewModel, PersonUpdateViewModel</a:t>
            </a:r>
            <a:endParaRPr lang="en-US"/>
          </a:p>
          <a:p>
            <a:pPr marL="0" indent="0" algn="l">
              <a:buNone/>
            </a:pPr>
            <a:endParaRPr lang="en-US"/>
          </a:p>
          <a:p>
            <a:pPr algn="l"/>
            <a:r>
              <a:rPr lang="en-US"/>
              <a:t>TrainingViewModel, TrainingCreateViewModel, TrainingUpdateViewModel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7090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en-US">
                <a:solidFill>
                  <a:srgbClr val="0070C0"/>
                </a:solidFill>
              </a:rPr>
              <a:t>3. Create a project named Interfaces.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(a Class Library project)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4170680"/>
          </a:xfrm>
        </p:spPr>
        <p:txBody>
          <a:bodyPr/>
          <a:p>
            <a:endParaRPr lang="en-US"/>
          </a:p>
          <a:p>
            <a:r>
              <a:rPr lang="en-US"/>
              <a:t>Project Dependencies (Models, ViewModels)</a:t>
            </a:r>
            <a:endParaRPr lang="en-US"/>
          </a:p>
          <a:p>
            <a:r>
              <a:rPr lang="en-US"/>
              <a:t>IRepository</a:t>
            </a:r>
            <a:endParaRPr lang="en-US"/>
          </a:p>
          <a:p>
            <a:r>
              <a:rPr lang="en-US"/>
              <a:t>Contract Folder</a:t>
            </a:r>
            <a:endParaRPr lang="en-US"/>
          </a:p>
          <a:p>
            <a:pPr lvl="1"/>
            <a:r>
              <a:rPr lang="en-US"/>
              <a:t>IPersonRepository</a:t>
            </a:r>
            <a:endParaRPr lang="en-US"/>
          </a:p>
          <a:p>
            <a:pPr lvl="1"/>
            <a:r>
              <a:rPr lang="en-US"/>
              <a:t>IPersonService</a:t>
            </a:r>
            <a:endParaRPr lang="en-US"/>
          </a:p>
          <a:p>
            <a:pPr lvl="1"/>
            <a:r>
              <a:rPr lang="en-US"/>
              <a:t>ITrainingRepository</a:t>
            </a:r>
            <a:endParaRPr lang="en-US"/>
          </a:p>
          <a:p>
            <a:pPr lvl="1"/>
            <a:r>
              <a:rPr lang="en-US"/>
              <a:t>ITrainingService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849630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en-US">
                <a:solidFill>
                  <a:srgbClr val="0070C0"/>
                </a:solidFill>
              </a:rPr>
              <a:t>4. Create a project named Repositories.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 (a Class Library project) - (Data Access Layer)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5510"/>
            <a:ext cx="10515600" cy="4001770"/>
          </a:xfrm>
        </p:spPr>
        <p:txBody>
          <a:bodyPr/>
          <a:p>
            <a:endParaRPr lang="en-US"/>
          </a:p>
          <a:p>
            <a:r>
              <a:rPr lang="en-US"/>
              <a:t>Project Dependencies (Models, Interfaces)</a:t>
            </a:r>
            <a:endParaRPr lang="en-US"/>
          </a:p>
          <a:p>
            <a:r>
              <a:rPr lang="en-US"/>
              <a:t>Repository Class: </a:t>
            </a:r>
            <a:r>
              <a:rPr lang="en-US">
                <a:sym typeface="+mn-ea"/>
              </a:rPr>
              <a:t> must implement IRepository</a:t>
            </a:r>
            <a:endParaRPr lang="en-US"/>
          </a:p>
          <a:p>
            <a:r>
              <a:rPr lang="en-US"/>
              <a:t>Impl Folder </a:t>
            </a:r>
            <a:endParaRPr lang="en-US"/>
          </a:p>
          <a:p>
            <a:pPr lvl="1"/>
            <a:r>
              <a:rPr lang="en-US"/>
              <a:t>PersonRepository: must implement IPersonRepository</a:t>
            </a:r>
            <a:endParaRPr lang="en-US"/>
          </a:p>
          <a:p>
            <a:pPr lvl="1"/>
            <a:r>
              <a:rPr lang="en-US"/>
              <a:t>TrainingRepository: must implement ITrainingRepository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0575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en-US">
                <a:solidFill>
                  <a:srgbClr val="0070C0"/>
                </a:solidFill>
              </a:rPr>
              <a:t>5. Create a project named Services.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(a Class Library project) - (Business Logic Layer).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90190"/>
            <a:ext cx="10515600" cy="3387090"/>
          </a:xfrm>
        </p:spPr>
        <p:txBody>
          <a:bodyPr/>
          <a:p>
            <a:r>
              <a:rPr lang="en-US"/>
              <a:t>Project Dependencies (Models, Interfaces)</a:t>
            </a:r>
            <a:endParaRPr lang="en-US"/>
          </a:p>
          <a:p>
            <a:r>
              <a:rPr lang="en-US"/>
              <a:t>PersonService: must implement IPersonService</a:t>
            </a:r>
            <a:endParaRPr lang="en-US"/>
          </a:p>
          <a:p>
            <a:r>
              <a:rPr lang="en-US"/>
              <a:t>TrainingService: must implement ITrainingService</a:t>
            </a:r>
            <a:endParaRPr lang="en-US"/>
          </a:p>
          <a:p>
            <a:r>
              <a:rPr lang="en-US"/>
              <a:t>AuthenticationService: CreateToken, GetToken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17980"/>
          </a:xfrm>
        </p:spPr>
        <p:txBody>
          <a:bodyPr>
            <a:normAutofit/>
          </a:bodyPr>
          <a:p>
            <a:pPr algn="ctr"/>
            <a:r>
              <a:rPr lang="en-US">
                <a:solidFill>
                  <a:srgbClr val="0070C0"/>
                </a:solidFill>
              </a:rPr>
              <a:t>6. Create a project named WebAPI.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 (a Web API project) - (Application Layer)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3925"/>
            <a:ext cx="10515600" cy="3983355"/>
          </a:xfrm>
        </p:spPr>
        <p:txBody>
          <a:bodyPr>
            <a:normAutofit lnSpcReduction="20000"/>
          </a:bodyPr>
          <a:p>
            <a:endParaRPr lang="en-US"/>
          </a:p>
          <a:p>
            <a:r>
              <a:rPr lang="en-US"/>
              <a:t>Project Dependencies (Interfaces, Models, Repositories, Services, ViewModels)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PersonController (CRUD)</a:t>
            </a:r>
            <a:endParaRPr lang="en-US"/>
          </a:p>
          <a:p>
            <a:pPr lvl="1"/>
            <a:r>
              <a:rPr lang="en-US"/>
              <a:t>Create (HttpPost) url : api/person/create</a:t>
            </a:r>
            <a:endParaRPr lang="en-US"/>
          </a:p>
          <a:p>
            <a:pPr lvl="1"/>
            <a:r>
              <a:rPr lang="en-US"/>
              <a:t>GetAll (HttpGet) url : api/person/getall</a:t>
            </a:r>
            <a:endParaRPr lang="en-US"/>
          </a:p>
          <a:p>
            <a:pPr lvl="1"/>
            <a:r>
              <a:rPr lang="en-US"/>
              <a:t>Get (HttpGet) url : api/person/get/{id}</a:t>
            </a:r>
            <a:endParaRPr lang="en-US"/>
          </a:p>
          <a:p>
            <a:pPr lvl="1"/>
            <a:r>
              <a:rPr lang="en-US"/>
              <a:t>Update (HttpPut) url : api/person/update</a:t>
            </a:r>
            <a:endParaRPr lang="en-US"/>
          </a:p>
          <a:p>
            <a:pPr lvl="1"/>
            <a:r>
              <a:rPr lang="en-US"/>
              <a:t>Delete (HttpDelete) url : api/person/delete/{id}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2805"/>
            <a:ext cx="10515600" cy="5324475"/>
          </a:xfrm>
        </p:spPr>
        <p:txBody>
          <a:bodyPr>
            <a:normAutofit fontScale="80000"/>
          </a:bodyPr>
          <a:p>
            <a:r>
              <a:rPr lang="en-US"/>
              <a:t>TrainingController (CRUD) </a:t>
            </a:r>
            <a:endParaRPr lang="en-US"/>
          </a:p>
          <a:p>
            <a:pPr lvl="1"/>
            <a:r>
              <a:rPr lang="en-US"/>
              <a:t>Create (HttpPost) url : api/training/create</a:t>
            </a:r>
            <a:endParaRPr lang="en-US"/>
          </a:p>
          <a:p>
            <a:pPr lvl="1"/>
            <a:r>
              <a:rPr lang="en-US"/>
              <a:t>GetAll (HttpGet) url : api/training/getall</a:t>
            </a:r>
            <a:endParaRPr lang="en-US"/>
          </a:p>
          <a:p>
            <a:pPr lvl="1"/>
            <a:r>
              <a:rPr lang="en-US"/>
              <a:t>Get (HttpGet) url : api/training/get/{id}</a:t>
            </a:r>
            <a:endParaRPr lang="en-US"/>
          </a:p>
          <a:p>
            <a:pPr lvl="1"/>
            <a:r>
              <a:rPr lang="en-US"/>
              <a:t>Update (HttpPut) url : api/training/update</a:t>
            </a:r>
            <a:endParaRPr lang="en-US"/>
          </a:p>
          <a:p>
            <a:pPr lvl="1"/>
            <a:r>
              <a:rPr lang="en-US"/>
              <a:t>Delete (HttpDelete) url : api/training/delete/{id}</a:t>
            </a:r>
            <a:endParaRPr lang="en-US"/>
          </a:p>
          <a:p>
            <a:r>
              <a:rPr lang="en-US"/>
              <a:t>appsettings.json</a:t>
            </a:r>
            <a:endParaRPr lang="en-US"/>
          </a:p>
          <a:p>
            <a:r>
              <a:rPr lang="en-US"/>
              <a:t>StartUp Class</a:t>
            </a:r>
            <a:endParaRPr lang="en-US"/>
          </a:p>
          <a:p>
            <a:r>
              <a:rPr lang="en-US"/>
              <a:t>Swagger UI</a:t>
            </a:r>
            <a:endParaRPr lang="en-US"/>
          </a:p>
          <a:p>
            <a:pPr lvl="1"/>
            <a:r>
              <a:rPr lang="en-US"/>
              <a:t>In Package Manager Console, type: Install-Package Swashbuckle.AspNetCore -Version 5.0.0-rc2	</a:t>
            </a:r>
            <a:endParaRPr lang="en-US"/>
          </a:p>
          <a:p>
            <a:pPr lvl="1"/>
            <a:r>
              <a:rPr lang="en-US"/>
              <a:t>Docs: https://docs.microsoft.com/en-us/aspnet/core/tutorials/getting-started-with-swashbuckle?view=aspnetcore-2.2&amp;tabs=visual-studio</a:t>
            </a:r>
            <a:endParaRPr lang="en-US"/>
          </a:p>
          <a:p>
            <a:r>
              <a:rPr lang="en-US"/>
              <a:t>Test the API using Postman</a:t>
            </a:r>
            <a:endParaRPr lang="en-US"/>
          </a:p>
          <a:p>
            <a:pPr lvl="1"/>
            <a:r>
              <a:rPr lang="en-US"/>
              <a:t>Set the Headers Content-Type: application/json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solidFill>
                  <a:srgbClr val="0070C0"/>
                </a:solidFill>
                <a:sym typeface="+mn-ea"/>
              </a:rPr>
              <a:t>7. Create an ASP.Net MVC Project </a:t>
            </a:r>
            <a:br>
              <a:rPr lang="en-US">
                <a:solidFill>
                  <a:srgbClr val="0070C0"/>
                </a:solidFill>
                <a:sym typeface="+mn-ea"/>
              </a:rPr>
            </a:br>
            <a:r>
              <a:rPr lang="en-US">
                <a:solidFill>
                  <a:srgbClr val="0070C0"/>
                </a:solidFill>
                <a:sym typeface="+mn-ea"/>
              </a:rPr>
              <a:t>(Presentation Layer)</a:t>
            </a:r>
            <a:endParaRPr lang="en-US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r>
              <a:rPr lang="en-US"/>
              <a:t>Razor View (Template Engine)</a:t>
            </a:r>
            <a:endParaRPr lang="en-US"/>
          </a:p>
          <a:p>
            <a:r>
              <a:rPr lang="en-US"/>
              <a:t>Ajax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2526</Words>
  <Application>WPS Presentation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Technologies used</vt:lpstr>
      <vt:lpstr>1. Create a project named Models.  (Class Library project)</vt:lpstr>
      <vt:lpstr>2. Create a project named ViewModels.  (a Class Library project)</vt:lpstr>
      <vt:lpstr>3. Create a project named Interfaces. (a Class Library project)</vt:lpstr>
      <vt:lpstr>4. Create a project named Repositories.  (a Class Library project) - (Data Access Layer)</vt:lpstr>
      <vt:lpstr>5. Create a project named Services. (a Class Library project) - (Business Logic Layer).</vt:lpstr>
      <vt:lpstr>6. Create a project named WebAPI.  (a Web API project) - (Application Layer)</vt:lpstr>
      <vt:lpstr>PowerPoint 演示文稿</vt:lpstr>
      <vt:lpstr>7. Create an ASP.Net MVC Project  (Presentation Layer)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</dc:title>
  <dc:creator/>
  <cp:lastModifiedBy>FullScale</cp:lastModifiedBy>
  <cp:revision>27</cp:revision>
  <dcterms:created xsi:type="dcterms:W3CDTF">2019-08-22T18:37:00Z</dcterms:created>
  <dcterms:modified xsi:type="dcterms:W3CDTF">2019-08-23T06:01:54Z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