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100" d="100"/>
          <a:sy n="100" d="100"/>
        </p:scale>
        <p:origin x="-25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8A6B-A37C-490C-928B-E638924EEDD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D501-1AD0-4073-A004-1D1DB3939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8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8A6B-A37C-490C-928B-E638924EEDD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D501-1AD0-4073-A004-1D1DB3939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9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8A6B-A37C-490C-928B-E638924EEDD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D501-1AD0-4073-A004-1D1DB3939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2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8A6B-A37C-490C-928B-E638924EEDD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D501-1AD0-4073-A004-1D1DB3939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5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8A6B-A37C-490C-928B-E638924EEDD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D501-1AD0-4073-A004-1D1DB3939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7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8A6B-A37C-490C-928B-E638924EEDD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D501-1AD0-4073-A004-1D1DB3939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7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8A6B-A37C-490C-928B-E638924EEDD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D501-1AD0-4073-A004-1D1DB3939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8A6B-A37C-490C-928B-E638924EEDD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D501-1AD0-4073-A004-1D1DB3939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8A6B-A37C-490C-928B-E638924EEDD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D501-1AD0-4073-A004-1D1DB3939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5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8A6B-A37C-490C-928B-E638924EEDD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D501-1AD0-4073-A004-1D1DB3939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8A6B-A37C-490C-928B-E638924EEDD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D501-1AD0-4073-A004-1D1DB3939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8A6B-A37C-490C-928B-E638924EEDDA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D501-1AD0-4073-A004-1D1DB3939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7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34050" y="915828"/>
            <a:ext cx="4486275" cy="26955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&lt;%@ taglib uri=</a:t>
            </a:r>
            <a:r>
              <a:rPr kumimoji="0" lang="ko-KR" altLang="ko-KR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"http://tiles.apache.org/tags-tiles"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prefix=</a:t>
            </a:r>
            <a:r>
              <a:rPr kumimoji="0" lang="ko-KR" altLang="ko-KR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"tiles"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&lt;!DOCTYPE html&gt;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&lt;head&gt;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&lt;title&gt;Spring Boot with Apache Tiles&lt;/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&lt;/head&gt;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&lt;body&gt;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&lt;div class=</a:t>
            </a:r>
            <a:r>
              <a:rPr kumimoji="0" lang="ko-KR" altLang="ko-KR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"container"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style=</a:t>
            </a:r>
            <a:r>
              <a:rPr kumimoji="0" lang="ko-KR" altLang="ko-KR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"margin: 50px"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&lt;tiles:insertAttribute name=</a:t>
            </a:r>
            <a:r>
              <a:rPr kumimoji="0" lang="ko-KR" altLang="ko-KR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"header"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&lt;tiles:insertAttribute name=</a:t>
            </a:r>
            <a:r>
              <a:rPr kumimoji="0" lang="ko-KR" altLang="ko-KR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"body"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&lt;tiles:insertAttribute name=</a:t>
            </a:r>
            <a:r>
              <a:rPr kumimoji="0" lang="ko-KR" altLang="ko-KR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"footer"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&lt;/body&gt;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&lt;/html&gt;</a:t>
            </a:r>
            <a:endParaRPr kumimoji="0" lang="ko-KR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81050" y="1152524"/>
            <a:ext cx="4705350" cy="38195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tiles-definitions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&lt;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definition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"mainLayout"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"/views/jsp/layout/main.jsp"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&lt;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put-attribute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"header"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"/views/jsp/layout/header.jsp"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&lt;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put-attribute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"body"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&lt;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put-attribute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"footer"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"/views/jsp/layout/footer.jsp"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&lt;/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definition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en-US" altLang="ko-KR" sz="9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/// mainLayout</a:t>
            </a:r>
            <a:r>
              <a:rPr kumimoji="0" lang="ko-KR" altLang="en-US" sz="9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을 상속받고</a:t>
            </a:r>
            <a:r>
              <a:rPr kumimoji="0" lang="en-US" altLang="ko-KR" sz="9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body</a:t>
            </a:r>
            <a:r>
              <a:rPr kumimoji="0" lang="ko-KR" altLang="en-US" sz="9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를 재정의</a:t>
            </a:r>
            <a:endParaRPr kumimoji="0" lang="en-US" altLang="ko-KR" sz="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definition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"hello"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"mainLayout"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&lt;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put-attribute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"body"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"/views/jsp/view/world.jsp"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&lt;/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definition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&lt;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definition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"users"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mainLayout＂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&lt;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put-attribute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kumimoji="0" lang="en-US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ody＂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＂/views/jsp/view/users.jsp＂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&lt;/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definition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/// home/intro </a:t>
            </a:r>
            <a:r>
              <a:rPr lang="ko-KR" altLang="en-US" sz="90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같은 요청을 처리함</a:t>
            </a:r>
            <a:r>
              <a:rPr lang="en-US" altLang="ko-KR" sz="90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&lt;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definition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＂*/*＂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＂mainLayout＂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&lt;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put-attribute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＂body＂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＂/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views/jsp/view/{1}/{2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}.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jsp＂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&lt;/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definition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/// my/first/homepage </a:t>
            </a:r>
            <a:r>
              <a:rPr lang="ko-KR" altLang="en-US" sz="90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같은 요청을 처리함</a:t>
            </a:r>
            <a:r>
              <a:rPr lang="en-US" altLang="ko-KR" sz="90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&lt;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definition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"*/*/*"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"mainLayout"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&lt;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put-attribute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"body"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"/views/jsp/view/{1}/{2}/{3}.jsp"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&lt;/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definition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tiles-definitions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62050" y="1549021"/>
            <a:ext cx="3924300" cy="422654"/>
          </a:xfrm>
          <a:prstGeom prst="rect">
            <a:avLst/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53125" y="2430303"/>
            <a:ext cx="2619375" cy="447675"/>
          </a:xfrm>
          <a:prstGeom prst="rect">
            <a:avLst/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2" idx="3"/>
            <a:endCxn id="13" idx="1"/>
          </p:cNvCxnSpPr>
          <p:nvPr/>
        </p:nvCxnSpPr>
        <p:spPr>
          <a:xfrm>
            <a:off x="5086350" y="1760348"/>
            <a:ext cx="866775" cy="893793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91200" y="915828"/>
            <a:ext cx="2935419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/src/main/webapp/views/jsp/layout/main.jsp</a:t>
            </a:r>
            <a:endParaRPr lang="ko-KR" altLang="en-US" sz="1000" b="1"/>
          </a:p>
        </p:txBody>
      </p:sp>
      <p:sp>
        <p:nvSpPr>
          <p:cNvPr id="18" name="TextBox 17"/>
          <p:cNvSpPr txBox="1"/>
          <p:nvPr/>
        </p:nvSpPr>
        <p:spPr>
          <a:xfrm>
            <a:off x="781050" y="915828"/>
            <a:ext cx="2569934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/src/main/webapp/views/tiles/tiles.xml</a:t>
            </a:r>
            <a:endParaRPr lang="ko-KR" altLang="en-US" sz="1000" b="1"/>
          </a:p>
        </p:txBody>
      </p:sp>
      <p:sp>
        <p:nvSpPr>
          <p:cNvPr id="19" name="TextBox 18"/>
          <p:cNvSpPr txBox="1"/>
          <p:nvPr/>
        </p:nvSpPr>
        <p:spPr>
          <a:xfrm>
            <a:off x="827766" y="5008691"/>
            <a:ext cx="425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tiles.xml </a:t>
            </a:r>
            <a:r>
              <a:rPr lang="ko-KR" altLang="en-US" sz="1000" smtClean="0"/>
              <a:t>파일에는 웹 페이지를 구성하는 </a:t>
            </a:r>
            <a:r>
              <a:rPr lang="en-US" altLang="ko-KR" sz="1000" smtClean="0"/>
              <a:t>template </a:t>
            </a:r>
            <a:r>
              <a:rPr lang="ko-KR" altLang="en-US" sz="1000" smtClean="0"/>
              <a:t>을 정의하고</a:t>
            </a:r>
            <a:r>
              <a:rPr lang="en-US" altLang="ko-KR" sz="1000" smtClean="0"/>
              <a:t>,</a:t>
            </a:r>
          </a:p>
          <a:p>
            <a:r>
              <a:rPr lang="en-US" altLang="ko-KR" sz="1000" smtClean="0"/>
              <a:t>template </a:t>
            </a:r>
            <a:r>
              <a:rPr lang="ko-KR" altLang="en-US" sz="1000" smtClean="0"/>
              <a:t>에서 사용되는 </a:t>
            </a:r>
            <a:r>
              <a:rPr lang="en-US" altLang="ko-KR" sz="1000" smtClean="0"/>
              <a:t>attribute </a:t>
            </a:r>
            <a:r>
              <a:rPr lang="ko-KR" altLang="en-US" sz="1000" smtClean="0"/>
              <a:t>에 대해서 정의하고 있음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5734050" y="5008691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template </a:t>
            </a:r>
            <a:r>
              <a:rPr lang="ko-KR" altLang="en-US" sz="1000" smtClean="0"/>
              <a:t>에서는 웹 페이지를 구성하는 각각의 </a:t>
            </a:r>
            <a:r>
              <a:rPr lang="en-US" altLang="ko-KR" sz="1000" smtClean="0"/>
              <a:t>attribute </a:t>
            </a:r>
            <a:r>
              <a:rPr lang="ko-KR" altLang="en-US" sz="1000" smtClean="0"/>
              <a:t>에 대해서 정의하고 있음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695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굴림체</vt:lpstr>
      <vt:lpstr>맑은 고딕</vt:lpstr>
      <vt:lpstr>Arial</vt:lpstr>
      <vt:lpstr>Office 테마</vt:lpstr>
      <vt:lpstr>PowerPoint 프레젠테이션</vt:lpstr>
    </vt:vector>
  </TitlesOfParts>
  <Company>TMON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권진호</dc:creator>
  <cp:lastModifiedBy>권진호</cp:lastModifiedBy>
  <cp:revision>4</cp:revision>
  <dcterms:created xsi:type="dcterms:W3CDTF">2017-08-18T01:35:55Z</dcterms:created>
  <dcterms:modified xsi:type="dcterms:W3CDTF">2017-08-18T01:55:51Z</dcterms:modified>
</cp:coreProperties>
</file>