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Inter SemiBold"/>
      <p:regular r:id="rId12"/>
      <p:bold r:id="rId13"/>
      <p:italic r:id="rId14"/>
      <p:boldItalic r:id="rId15"/>
    </p:embeddedFont>
    <p:embeddedFont>
      <p:font typeface="Inter"/>
      <p:regular r:id="rId16"/>
      <p:bold r:id="rId17"/>
      <p:italic r:id="rId18"/>
      <p:boldItalic r:id="rId19"/>
    </p:embeddedFont>
    <p:embeddedFont>
      <p:font typeface="Libre Baskerville"/>
      <p:regular r:id="rId20"/>
      <p:bold r:id="rId21"/>
      <p:italic r:id="rId22"/>
    </p:embeddedFont>
    <p:embeddedFont>
      <p:font typeface="Inter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regular.fntdata"/><Relationship Id="rId22" Type="http://schemas.openxmlformats.org/officeDocument/2006/relationships/font" Target="fonts/LibreBaskerville-italic.fntdata"/><Relationship Id="rId21" Type="http://schemas.openxmlformats.org/officeDocument/2006/relationships/font" Target="fonts/LibreBaskerville-bold.fntdata"/><Relationship Id="rId24" Type="http://schemas.openxmlformats.org/officeDocument/2006/relationships/font" Target="fonts/InterMedium-bold.fntdata"/><Relationship Id="rId23" Type="http://schemas.openxmlformats.org/officeDocument/2006/relationships/font" Target="fonts/Inter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Medium-boldItalic.fntdata"/><Relationship Id="rId25" Type="http://schemas.openxmlformats.org/officeDocument/2006/relationships/font" Target="fonts/Inter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5" Type="http://schemas.openxmlformats.org/officeDocument/2006/relationships/font" Target="fonts/InterSemiBold-boldItalic.fntdata"/><Relationship Id="rId14" Type="http://schemas.openxmlformats.org/officeDocument/2006/relationships/font" Target="fonts/InterSemiBold-italic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Inter-boldItalic.fntdata"/><Relationship Id="rId18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f11f95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f4f11f95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f4f11f95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f11f959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4f11f95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35475" y="1710025"/>
            <a:ext cx="64782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TITLE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735464" y="2457591"/>
            <a:ext cx="5315100" cy="5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Subtitle</a:t>
            </a:r>
            <a:endParaRPr sz="25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Section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Title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/>
          <p:nvPr>
            <p:ph idx="4294967295" type="ctrTitle"/>
          </p:nvPr>
        </p:nvSpPr>
        <p:spPr>
          <a:xfrm>
            <a:off x="897364" y="19964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1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897364" y="25295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2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897364" y="3062609"/>
            <a:ext cx="531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3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3305809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4294967295" type="ctrTitle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4541264" y="1671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>
            <p:ph idx="4294967295" type="ctrTitle"/>
          </p:nvPr>
        </p:nvSpPr>
        <p:spPr>
          <a:xfrm>
            <a:off x="4541264" y="22048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6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4294967295" type="ctrTitle"/>
          </p:nvPr>
        </p:nvSpPr>
        <p:spPr>
          <a:xfrm>
            <a:off x="1878325" y="32710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 or Graph</a:t>
            </a:r>
            <a:endParaRPr b="0" i="0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/>
          <p:nvPr>
            <p:ph idx="4294967295" type="ctrTitle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Legend</a:t>
            </a:r>
            <a:endParaRPr b="0" i="0" sz="1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4394" y="821887"/>
            <a:ext cx="5411825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577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ctrTitle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3200" u="none" cap="none" strike="noStrik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“Citation ou mise en exergue”</a:t>
            </a:r>
            <a:endParaRPr b="0" i="0" sz="32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Google Shape;104;p18"/>
          <p:cNvSpPr txBox="1"/>
          <p:nvPr>
            <p:ph idx="4294967295" type="ctrTitle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Nom de l’auteur / légende</a:t>
            </a:r>
            <a:endParaRPr b="0" i="0" sz="1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ctrTitle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b="1" sz="56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4294967295" type="ctrTitle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See you in the next course</a:t>
            </a:r>
            <a:endParaRPr sz="24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