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Inter SemiBold"/>
      <p:regular r:id="rId12"/>
      <p:bold r:id="rId13"/>
    </p:embeddedFont>
    <p:embeddedFont>
      <p:font typeface="Inter"/>
      <p:regular r:id="rId14"/>
      <p:bold r:id="rId15"/>
    </p:embeddedFont>
    <p:embeddedFont>
      <p:font typeface="Libre Baskerville"/>
      <p:regular r:id="rId16"/>
      <p:bold r:id="rId17"/>
      <p:italic r:id="rId18"/>
    </p:embeddedFont>
    <p:embeddedFont>
      <p:font typeface="Inter Medium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Medium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terSemiBold-bold.fntdata"/><Relationship Id="rId12" Type="http://schemas.openxmlformats.org/officeDocument/2006/relationships/font" Target="fonts/Inter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ter-bold.fntdata"/><Relationship Id="rId14" Type="http://schemas.openxmlformats.org/officeDocument/2006/relationships/font" Target="fonts/Inter-regular.fntdata"/><Relationship Id="rId17" Type="http://schemas.openxmlformats.org/officeDocument/2006/relationships/font" Target="fonts/LibreBaskerville-bold.fntdata"/><Relationship Id="rId16" Type="http://schemas.openxmlformats.org/officeDocument/2006/relationships/font" Target="fonts/LibreBaskerville-regular.fntdata"/><Relationship Id="rId5" Type="http://schemas.openxmlformats.org/officeDocument/2006/relationships/slide" Target="slides/slide1.xml"/><Relationship Id="rId19" Type="http://schemas.openxmlformats.org/officeDocument/2006/relationships/font" Target="fonts/InterMedium-regular.fntdata"/><Relationship Id="rId6" Type="http://schemas.openxmlformats.org/officeDocument/2006/relationships/slide" Target="slides/slide2.xml"/><Relationship Id="rId18" Type="http://schemas.openxmlformats.org/officeDocument/2006/relationships/font" Target="fonts/LibreBaskervill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7af7a6a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7af7a6a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4f11f95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f4f11f95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f11f959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f4f11f959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4f11f959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f4f11f959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ed9f117a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ed9f117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35475" y="1710025"/>
            <a:ext cx="6478200" cy="6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TITLE</a:t>
            </a:r>
            <a:endParaRPr sz="40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50" y="2595750"/>
            <a:ext cx="3818450" cy="254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50" y="787375"/>
            <a:ext cx="973275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735464" y="2457591"/>
            <a:ext cx="5315100" cy="5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Subtitle</a:t>
            </a:r>
            <a:endParaRPr sz="25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ctrTitle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Section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Title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Title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5"/>
          <p:cNvSpPr txBox="1"/>
          <p:nvPr>
            <p:ph idx="4294967295" type="ctrTitle"/>
          </p:nvPr>
        </p:nvSpPr>
        <p:spPr>
          <a:xfrm>
            <a:off x="897364" y="19964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1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0" name="Google Shape;70;p15"/>
          <p:cNvSpPr/>
          <p:nvPr/>
        </p:nvSpPr>
        <p:spPr>
          <a:xfrm rot="-355994">
            <a:off x="559852" y="22396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4294967295" type="ctrTitle"/>
          </p:nvPr>
        </p:nvSpPr>
        <p:spPr>
          <a:xfrm>
            <a:off x="897364" y="25295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2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/>
          <p:nvPr/>
        </p:nvSpPr>
        <p:spPr>
          <a:xfrm rot="-355994">
            <a:off x="559852" y="27727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4294967295" type="ctrTitle"/>
          </p:nvPr>
        </p:nvSpPr>
        <p:spPr>
          <a:xfrm>
            <a:off x="897364" y="30626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3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/>
          <p:nvPr/>
        </p:nvSpPr>
        <p:spPr>
          <a:xfrm rot="-355994">
            <a:off x="559852" y="33058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Text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4294967295" type="ctrTitle"/>
          </p:nvPr>
        </p:nvSpPr>
        <p:spPr>
          <a:xfrm>
            <a:off x="4541264" y="11386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6"/>
          <p:cNvSpPr/>
          <p:nvPr/>
        </p:nvSpPr>
        <p:spPr>
          <a:xfrm rot="-355994">
            <a:off x="4203736" y="13818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>
            <p:ph idx="4294967295" type="ctrTitle"/>
          </p:nvPr>
        </p:nvSpPr>
        <p:spPr>
          <a:xfrm>
            <a:off x="4541264" y="16717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6"/>
          <p:cNvSpPr/>
          <p:nvPr/>
        </p:nvSpPr>
        <p:spPr>
          <a:xfrm rot="-355994">
            <a:off x="4203736" y="19149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>
            <p:ph idx="4294967295" type="ctrTitle"/>
          </p:nvPr>
        </p:nvSpPr>
        <p:spPr>
          <a:xfrm>
            <a:off x="4541264" y="22048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6"/>
          <p:cNvSpPr/>
          <p:nvPr/>
        </p:nvSpPr>
        <p:spPr>
          <a:xfrm rot="-355994">
            <a:off x="4203736" y="24480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4294967295" type="ctrTitle"/>
          </p:nvPr>
        </p:nvSpPr>
        <p:spPr>
          <a:xfrm>
            <a:off x="1878325" y="327102"/>
            <a:ext cx="5315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Title or Graph</a:t>
            </a:r>
            <a:endParaRPr b="0" i="0" sz="1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7"/>
          <p:cNvSpPr txBox="1"/>
          <p:nvPr>
            <p:ph idx="4294967295" type="ctrTitle"/>
          </p:nvPr>
        </p:nvSpPr>
        <p:spPr>
          <a:xfrm>
            <a:off x="649380" y="4468336"/>
            <a:ext cx="7773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Legend</a:t>
            </a:r>
            <a:endParaRPr b="0" i="0" sz="1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4394" y="821887"/>
            <a:ext cx="5411825" cy="36078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577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4294967295" type="ctrTitle"/>
          </p:nvPr>
        </p:nvSpPr>
        <p:spPr>
          <a:xfrm>
            <a:off x="1390625" y="1039500"/>
            <a:ext cx="6362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" sz="32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“Citation ou mise en exergue”</a:t>
            </a:r>
            <a:endParaRPr b="0" i="0" sz="32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4" name="Google Shape;104;p18"/>
          <p:cNvSpPr txBox="1"/>
          <p:nvPr>
            <p:ph idx="4294967295" type="ctrTitle"/>
          </p:nvPr>
        </p:nvSpPr>
        <p:spPr>
          <a:xfrm>
            <a:off x="463375" y="4530825"/>
            <a:ext cx="81450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Nom de l’auteur / légende</a:t>
            </a:r>
            <a:endParaRPr b="0" i="0" sz="1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0"/>
            <a:ext cx="576900" cy="39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DBD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ctrTitle"/>
          </p:nvPr>
        </p:nvSpPr>
        <p:spPr>
          <a:xfrm>
            <a:off x="1235600" y="1742168"/>
            <a:ext cx="53151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Thanks! </a:t>
            </a:r>
            <a:endParaRPr b="1" sz="56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4294967295" type="ctrTitle"/>
          </p:nvPr>
        </p:nvSpPr>
        <p:spPr>
          <a:xfrm>
            <a:off x="1274764" y="2606043"/>
            <a:ext cx="53151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See you in the next course</a:t>
            </a:r>
            <a:endParaRPr sz="24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