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50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2208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45720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2208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45720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2208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45720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2208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323964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457200" y="3146400"/>
            <a:ext cx="26496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6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14640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146400"/>
            <a:ext cx="8229240" cy="1776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83280"/>
            <a:ext cx="7772040" cy="115992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4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472600" y="46634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6B09B8B-549E-4EBB-93E0-3AE98D1B9D5A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/>
          </p:nvPr>
        </p:nvSpPr>
        <p:spPr>
          <a:xfrm>
            <a:off x="8460360" y="465156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6F7B2A9-ACD7-40E5-AF87-09D05E8455D2}" type="slidenum">
              <a:rPr b="0" lang="pt-BR" sz="10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inf.ufg.br" TargetMode="External"/><Relationship Id="rId2" Type="http://schemas.openxmlformats.org/officeDocument/2006/relationships/hyperlink" Target="http://www.w3.org" TargetMode="External"/><Relationship Id="rId3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google.com/search?q=ufg" TargetMode="External"/><Relationship Id="rId2" Type="http://schemas.openxmlformats.org/officeDocument/2006/relationships/hyperlink" Target="http://www.google.com" TargetMode="External"/><Relationship Id="rId3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ww.w3.org/Protocols/rfc2616/rfc2616-sec10.html" TargetMode="External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www.iana.org/assignments/media-types/media-types.xhtml" TargetMode="External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ypertext_Transfer_Protocol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nn.com" TargetMode="External"/><Relationship Id="rId2" Type="http://schemas.openxmlformats.org/officeDocument/2006/relationships/hyperlink" Target="http://cnn.com" TargetMode="External"/><Relationship Id="rId3" Type="http://schemas.openxmlformats.org/officeDocument/2006/relationships/hyperlink" Target="http://www.cnn.com" TargetMode="External"/><Relationship Id="rId4" Type="http://schemas.openxmlformats.org/officeDocument/2006/relationships/hyperlink" Target="http://www.cnn.com" TargetMode="External"/><Relationship Id="rId5" Type="http://schemas.openxmlformats.org/officeDocument/2006/relationships/hyperlink" Target="http://edition.cnn.com" TargetMode="External"/><Relationship Id="rId6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cnn.com" TargetMode="External"/><Relationship Id="rId2" Type="http://schemas.openxmlformats.org/officeDocument/2006/relationships/hyperlink" Target="http://www.cnn.com" TargetMode="External"/><Relationship Id="rId3" Type="http://schemas.openxmlformats.org/officeDocument/2006/relationships/hyperlink" Target="http://www.cnn.com" TargetMode="External"/><Relationship Id="rId4" Type="http://schemas.openxmlformats.org/officeDocument/2006/relationships/hyperlink" Target="http://edition.cnn.com" TargetMode="External"/><Relationship Id="rId5" Type="http://schemas.openxmlformats.org/officeDocument/2006/relationships/hyperlink" Target="http://edition.cnn.com" TargetMode="External"/><Relationship Id="rId6" Type="http://schemas.openxmlformats.org/officeDocument/2006/relationships/hyperlink" Target="http://cnn.com" TargetMode="External"/><Relationship Id="rId7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getpostman.com/" TargetMode="External"/><Relationship Id="rId2" Type="http://schemas.openxmlformats.org/officeDocument/2006/relationships/hyperlink" Target="http://curl.haxx.se" TargetMode="External"/><Relationship Id="rId3" Type="http://schemas.openxmlformats.org/officeDocument/2006/relationships/hyperlink" Target="https://goo.gl/Y6oWy" TargetMode="External"/><Relationship Id="rId4" Type="http://schemas.openxmlformats.org/officeDocument/2006/relationships/hyperlink" Target="https://httpbin.org/" TargetMode="External"/><Relationship Id="rId5" Type="http://schemas.openxmlformats.org/officeDocument/2006/relationships/hyperlink" Target="http://requestb.in/" TargetMode="External"/><Relationship Id="rId6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www.getpostman.com/" TargetMode="Externa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hyperlink" Target="https://curl.haxx.se/" TargetMode="External"/><Relationship Id="rId4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s://www.owasp.org/index.php/OWASP_Zed_Attack_Proxy_Project" TargetMode="External"/><Relationship Id="rId4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://localhost:8080" TargetMode="External"/><Relationship Id="rId3" Type="http://schemas.openxmlformats.org/officeDocument/2006/relationships/hyperlink" Target="http://cnn.com" TargetMode="External"/><Relationship Id="rId4" Type="http://schemas.openxmlformats.org/officeDocument/2006/relationships/hyperlink" Target="http://cnn.com" TargetMode="External"/><Relationship Id="rId5" Type="http://schemas.openxmlformats.org/officeDocument/2006/relationships/hyperlink" Target="http://localhost:8080" TargetMode="External"/><Relationship Id="rId6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httpbin.org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85800" y="158328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pt-BR" sz="4800" spc="-1" strike="noStrike">
                <a:solidFill>
                  <a:srgbClr val="2323dc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</a:t>
            </a:r>
            <a:endParaRPr b="0" lang="pt-BR" sz="1400" spc="-1" strike="noStrike">
              <a:solidFill>
                <a:srgbClr val="2323d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685800" y="2840400"/>
            <a:ext cx="777204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Apenas noções</a:t>
            </a:r>
            <a:endParaRPr b="0" lang="pt-BR" sz="3000" spc="-1" strike="noStrike">
              <a:solidFill>
                <a:srgbClr val="0047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97480" y="4042440"/>
            <a:ext cx="725436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Fábio Nogueira de Lucena</a:t>
            </a:r>
            <a:r>
              <a:rPr b="0" lang="pt-BR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1400" spc="-1" strike="noStrike">
                <a:solidFill>
                  <a:srgbClr val="0047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Instituto de Informática (UFG)</a:t>
            </a:r>
            <a:endParaRPr b="0" lang="pt-BR" sz="1400" spc="-1" strike="noStrike">
              <a:solidFill>
                <a:srgbClr val="0047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Componentes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 (GET, POST, …)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Requisição (mensagem)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Resposta (mensagem)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Códigos de status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Headers (campos)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MIME Types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Uniform Resource Locator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Sequência de caracteres que identifica um recurso na internet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http://www.inf.ufg.br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http://www.w3.org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URL</a:t>
            </a: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(detalhes)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 u="sng">
                <a:solidFill>
                  <a:srgbClr val="5ea7a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https://www.google.com/search?q=ufg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Protocolo (scheme):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Domínio (servidor): </a:t>
            </a:r>
            <a:r>
              <a:rPr b="1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www.google.com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Path: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search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String: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q=ufg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Também conhecidos por “verbos”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Repres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enta a operação que se deseja realizar com o recurso identificado pela URL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GET, POST, PUT, HEAD, DELETE, OPTIONS, TRACE e CONNECT.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418680"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recuperar recurso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enviar/ocultar dados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HEAD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apenas cabeçalho de GET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OPTIONS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para um dado recurso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PUT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criar um recurso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DELETE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remover um recurso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TRACE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recebe o que é enviado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Códigos de status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Detalhes em 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http://www.w3.org/Protocols/rfc2616/rfc2616-sec10.html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1xx =&gt; informações, 100 =&gt; Continua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2xx =&gt; OK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3xx =&gt; redirecionamento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4xx =&gt; requisição não autorizada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5xx =&gt; erro do servidor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Campos do cabeçalho (header fields)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</a:pPr>
            <a:r>
              <a:rPr b="1" lang="pt-BR" sz="3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Accept</a:t>
            </a:r>
            <a:r>
              <a:rPr b="1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1" lang="pt-BR" sz="3000" spc="-1" strike="noStrike">
                <a:solidFill>
                  <a:srgbClr val="cc412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text/plain</a:t>
            </a: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(conteúdo que é aceitável como resposta)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1" lang="pt-BR" sz="3000" spc="-1" strike="noStrike">
                <a:solidFill>
                  <a:srgbClr val="3c78d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Content-Type</a:t>
            </a:r>
            <a:r>
              <a:rPr b="1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b="1" lang="pt-BR" sz="3000" spc="-1" strike="noStrike">
                <a:solidFill>
                  <a:srgbClr val="cc412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text/plain</a:t>
            </a: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(formato do conteúdo do corpo)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MIME Types (Media Types)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Contenty-Type: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text/html; charset=UTF-8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Exemplos de MIME-Types: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application/json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image/png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text/html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3160" y="2916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Tipos de conteúdo (</a:t>
            </a:r>
            <a:r>
              <a:rPr b="0" lang="pt-BR" sz="2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Media types, antigo MIME types</a:t>
            </a: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2" name="Google Shape;266;p49" descr=""/>
          <p:cNvPicPr/>
          <p:nvPr/>
        </p:nvPicPr>
        <p:blipFill>
          <a:blip r:embed="rId1"/>
          <a:stretch/>
        </p:blipFill>
        <p:spPr>
          <a:xfrm>
            <a:off x="2537640" y="713160"/>
            <a:ext cx="4708800" cy="382104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877320" y="4501800"/>
            <a:ext cx="747540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https://www.iana.org/assignments/media-types/media-types.xhtml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Google Shape;268;p49" descr=""/>
          <p:cNvPicPr/>
          <p:nvPr/>
        </p:nvPicPr>
        <p:blipFill>
          <a:blip r:embed="rId3"/>
          <a:stretch/>
        </p:blipFill>
        <p:spPr>
          <a:xfrm>
            <a:off x="274680" y="4473360"/>
            <a:ext cx="525960" cy="52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 (http://www.inf.ufg.br)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Chrome [Control+Shift+I (Network)]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Google Shape;275;p50" descr=""/>
          <p:cNvPicPr/>
          <p:nvPr/>
        </p:nvPicPr>
        <p:blipFill>
          <a:blip r:embed="rId1"/>
          <a:stretch/>
        </p:blipFill>
        <p:spPr>
          <a:xfrm>
            <a:off x="1197360" y="2058480"/>
            <a:ext cx="6372000" cy="27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0" y="0"/>
            <a:ext cx="9143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1c458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(Hypertext Transfer Protocol)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06680" y="4501800"/>
            <a:ext cx="551484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https://en.wikipedia.org/wiki/Hypertext_Transfer_Protocol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Google Shape;157;p33" descr=""/>
          <p:cNvPicPr/>
          <p:nvPr/>
        </p:nvPicPr>
        <p:blipFill>
          <a:blip r:embed="rId2"/>
          <a:stretch/>
        </p:blipFill>
        <p:spPr>
          <a:xfrm>
            <a:off x="180720" y="4473360"/>
            <a:ext cx="525960" cy="525960"/>
          </a:xfrm>
          <a:prstGeom prst="rect">
            <a:avLst/>
          </a:prstGeom>
          <a:ln>
            <a:noFill/>
          </a:ln>
        </p:spPr>
      </p:pic>
      <p:pic>
        <p:nvPicPr>
          <p:cNvPr id="198" name="Google Shape;158;p33" descr=""/>
          <p:cNvPicPr/>
          <p:nvPr/>
        </p:nvPicPr>
        <p:blipFill>
          <a:blip r:embed="rId3"/>
          <a:stretch/>
        </p:blipFill>
        <p:spPr>
          <a:xfrm>
            <a:off x="1623600" y="877680"/>
            <a:ext cx="5514840" cy="318276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392760" y="4813560"/>
            <a:ext cx="6462360" cy="7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(curl.haxx.se) [1/3]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--help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(não é o retorno que é exibido?!)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(mostre os headers)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http://www.cnn.com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(sem retorno?)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http://www.cnn.com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 (mostre headers)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http://edition.cnn.com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(vem o portal…)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 prática com curl [2/3]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18680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http://cnn.com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301 Moved =&gt;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http://www.cnn.com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http://www.cnn.com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302 Found =&gt; </a:t>
            </a:r>
            <a:r>
              <a:rPr b="0" lang="pt-B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http://edition.cnn.com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http://edition.cnn.com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200 OK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601"/>
              </a:spcBef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http://cnn.com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-i --location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Executa os três passos anteriores!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92;p53" descr=""/>
          <p:cNvPicPr/>
          <p:nvPr/>
        </p:nvPicPr>
        <p:blipFill>
          <a:blip r:embed="rId1"/>
          <a:stretch/>
        </p:blipFill>
        <p:spPr>
          <a:xfrm>
            <a:off x="1404360" y="152280"/>
            <a:ext cx="6815520" cy="483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 é a base da comunicação na web.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Você agora já deve se sentir mais confiante para aprofundar em algumas questões!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que é HTTP?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yper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ransfer 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</a:t>
            </a: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rotocol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Comunicação na Web existe como a conhecemos por meio do uso do protocolo HTTP.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Ferramentas e serviços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200240"/>
            <a:ext cx="8229240" cy="372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Chrome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(navegador  e </a:t>
            </a: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chrome://net-internals/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Efetuar/acompanhar requisição/resposta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POSTMAN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https://www.getpostman.com/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curl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http://curl.haxx.se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1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OWASP Zap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b="0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https://goo.gl/Y6oWy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https://httpbin.org/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pt-BR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http://requestb.in/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Enviar/receber mensagens HTTP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Google Shape;177;p36" descr=""/>
          <p:cNvPicPr/>
          <p:nvPr/>
        </p:nvPicPr>
        <p:blipFill>
          <a:blip r:embed="rId1"/>
          <a:stretch/>
        </p:blipFill>
        <p:spPr>
          <a:xfrm>
            <a:off x="3682440" y="1106640"/>
            <a:ext cx="4680720" cy="3195720"/>
          </a:xfrm>
          <a:prstGeom prst="rect">
            <a:avLst/>
          </a:prstGeom>
          <a:ln>
            <a:noFill/>
          </a:ln>
        </p:spPr>
      </p:pic>
      <p:pic>
        <p:nvPicPr>
          <p:cNvPr id="206" name="Google Shape;178;p36" descr=""/>
          <p:cNvPicPr/>
          <p:nvPr/>
        </p:nvPicPr>
        <p:blipFill>
          <a:blip r:embed="rId2"/>
          <a:stretch/>
        </p:blipFill>
        <p:spPr>
          <a:xfrm>
            <a:off x="864000" y="1711440"/>
            <a:ext cx="2071080" cy="2071440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774000" y="4476960"/>
            <a:ext cx="4599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3"/>
              </a:rPr>
              <a:t>https://www.getpostman.com/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Google Shape;180;p36" descr=""/>
          <p:cNvPicPr/>
          <p:nvPr/>
        </p:nvPicPr>
        <p:blipFill>
          <a:blip r:embed="rId4"/>
          <a:stretch/>
        </p:blipFill>
        <p:spPr>
          <a:xfrm>
            <a:off x="180720" y="4473360"/>
            <a:ext cx="525960" cy="52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curl (imbatível via linha de comandos)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Google Shape;186;p37" descr=""/>
          <p:cNvPicPr/>
          <p:nvPr/>
        </p:nvPicPr>
        <p:blipFill>
          <a:blip r:embed="rId1"/>
          <a:srcRect l="0" t="0" r="0" b="20243"/>
          <a:stretch/>
        </p:blipFill>
        <p:spPr>
          <a:xfrm>
            <a:off x="1225800" y="1109160"/>
            <a:ext cx="7027560" cy="335376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187;p37" descr=""/>
          <p:cNvPicPr/>
          <p:nvPr/>
        </p:nvPicPr>
        <p:blipFill>
          <a:blip r:embed="rId2"/>
          <a:stretch/>
        </p:blipFill>
        <p:spPr>
          <a:xfrm>
            <a:off x="180720" y="4626000"/>
            <a:ext cx="525960" cy="52596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774000" y="4629240"/>
            <a:ext cx="459972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3"/>
              </a:rPr>
              <a:t>https://curl.haxx.se/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OWASP Zed Attack Proxy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Google Shape;194;p38" descr=""/>
          <p:cNvPicPr/>
          <p:nvPr/>
        </p:nvPicPr>
        <p:blipFill>
          <a:blip r:embed="rId1"/>
          <a:stretch/>
        </p:blipFill>
        <p:spPr>
          <a:xfrm>
            <a:off x="446040" y="1197360"/>
            <a:ext cx="5473800" cy="260028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195;p38" descr=""/>
          <p:cNvPicPr/>
          <p:nvPr/>
        </p:nvPicPr>
        <p:blipFill>
          <a:blip r:embed="rId2"/>
          <a:stretch/>
        </p:blipFill>
        <p:spPr>
          <a:xfrm>
            <a:off x="180720" y="4016160"/>
            <a:ext cx="525960" cy="52596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4000" y="4019760"/>
            <a:ext cx="821988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3"/>
              </a:rPr>
              <a:t>https://www.owasp.org/index.php/OWASP_Zed_Attack_Proxy_Project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10040"/>
            <a:ext cx="200016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OWASP ZAP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Google Shape;202;p39" descr=""/>
          <p:cNvPicPr/>
          <p:nvPr/>
        </p:nvPicPr>
        <p:blipFill>
          <a:blip r:embed="rId1"/>
          <a:stretch/>
        </p:blipFill>
        <p:spPr>
          <a:xfrm>
            <a:off x="2397240" y="94320"/>
            <a:ext cx="5506200" cy="421704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0" y="4433400"/>
            <a:ext cx="4104720" cy="6339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 export http_proxy=</a:t>
            </a:r>
            <a:r>
              <a:rPr b="0" lang="pt-BR" sz="12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http://localhost:8080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 curl </a:t>
            </a:r>
            <a:r>
              <a:rPr b="0" lang="pt-BR" sz="12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3"/>
              </a:rPr>
              <a:t>http://cnn.com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$ unset http_proxy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4419720" y="4433400"/>
            <a:ext cx="4611960" cy="63396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Usando apenas curl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curl </a:t>
            </a:r>
            <a:r>
              <a:rPr b="0" lang="pt-BR" sz="12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4"/>
              </a:rPr>
              <a:t>http://cnn.com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-x </a:t>
            </a:r>
            <a:r>
              <a:rPr b="0" lang="pt-BR" sz="12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5"/>
              </a:rPr>
              <a:t>http://localhost:8080</a:t>
            </a:r>
            <a:r>
              <a:rPr b="0" lang="pt-BR" sz="12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Mais uma opção para investigar HTTP...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Google Shape;210;p40" descr=""/>
          <p:cNvPicPr/>
          <p:nvPr/>
        </p:nvPicPr>
        <p:blipFill>
          <a:blip r:embed="rId1"/>
          <a:stretch/>
        </p:blipFill>
        <p:spPr>
          <a:xfrm>
            <a:off x="180720" y="4626000"/>
            <a:ext cx="525960" cy="52596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774000" y="4629240"/>
            <a:ext cx="821988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f0629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2"/>
              </a:rPr>
              <a:t>https://httpbin.org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Google Shape;212;p40" descr=""/>
          <p:cNvPicPr/>
          <p:nvPr/>
        </p:nvPicPr>
        <p:blipFill>
          <a:blip r:embed="rId3"/>
          <a:stretch/>
        </p:blipFill>
        <p:spPr>
          <a:xfrm>
            <a:off x="3314520" y="1099080"/>
            <a:ext cx="4302000" cy="384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LibreOffice/5.3.1.2$Windows_X86_64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2018-10-20T08:40:23Z</dcterms:modified>
  <cp:revision>2</cp:revision>
  <dc:subject/>
  <dc:title/>
</cp:coreProperties>
</file>