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01</a:t>
            </a:r>
            <a:r>
              <a:rPr lang="zh-CN" altLang="en-US" dirty="0"/>
              <a:t>：虚拟机共享主机的文件夹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814</TotalTime>
  <Words>20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使用技巧01：虚拟机共享主机的文件夹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147</cp:revision>
  <dcterms:created xsi:type="dcterms:W3CDTF">2021-02-04T02:31:17Z</dcterms:created>
  <dcterms:modified xsi:type="dcterms:W3CDTF">2021-02-21T02:04:58Z</dcterms:modified>
</cp:coreProperties>
</file>