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Workstation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F7EF-D9C0-42A0-A098-B3F03811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使用技巧</a:t>
            </a:r>
            <a:r>
              <a:rPr lang="en-US" altLang="zh-CN" dirty="0"/>
              <a:t>02</a:t>
            </a:r>
            <a:r>
              <a:rPr lang="zh-CN" altLang="en-US" dirty="0"/>
              <a:t>：虚拟机使用主机磁盘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20352A-1FEA-40D0-AE59-1CD94F175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961971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814</TotalTime>
  <Words>19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VMware Workstation 精讲</vt:lpstr>
      <vt:lpstr>使用技巧02：虚拟机使用主机磁盘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148</cp:revision>
  <dcterms:created xsi:type="dcterms:W3CDTF">2021-02-04T02:31:17Z</dcterms:created>
  <dcterms:modified xsi:type="dcterms:W3CDTF">2021-02-21T02:19:47Z</dcterms:modified>
</cp:coreProperties>
</file>