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zh-cn/software-download/windows10" TargetMode="External"/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以定制方式创建虚拟机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4C29F-000F-4DFD-B3D2-8BE9E142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创建虚拟机</a:t>
            </a:r>
            <a:endParaRPr lang="en-US" altLang="zh-CN" dirty="0"/>
          </a:p>
          <a:p>
            <a:r>
              <a:rPr lang="zh-CN" altLang="en-US" dirty="0"/>
              <a:t>安装操作系统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VMware Tools</a:t>
            </a:r>
          </a:p>
          <a:p>
            <a:r>
              <a:rPr lang="zh-CN" altLang="en-US" dirty="0"/>
              <a:t>最新的</a:t>
            </a:r>
            <a:r>
              <a:rPr lang="en-US" altLang="zh-CN" dirty="0"/>
              <a:t>Windows 10</a:t>
            </a:r>
          </a:p>
          <a:p>
            <a:pPr lvl="1"/>
            <a:r>
              <a:rPr lang="en-US" altLang="zh-CN" dirty="0">
                <a:hlinkClick r:id="rId2"/>
              </a:rPr>
              <a:t>http://www.Microsoft.com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https://www.microsoft.com/zh-cn/software-download/windows10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291</TotalTime>
  <Words>47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以定制方式创建虚拟机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56</cp:revision>
  <dcterms:created xsi:type="dcterms:W3CDTF">2021-02-04T02:31:17Z</dcterms:created>
  <dcterms:modified xsi:type="dcterms:W3CDTF">2021-02-06T09:39:39Z</dcterms:modified>
</cp:coreProperties>
</file>