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04</a:t>
            </a:r>
            <a:r>
              <a:rPr lang="zh-CN" altLang="en-US" dirty="0"/>
              <a:t>：</a:t>
            </a:r>
            <a:r>
              <a:rPr lang="en-US" altLang="zh-CN" dirty="0"/>
              <a:t>macOS</a:t>
            </a:r>
            <a:r>
              <a:rPr lang="zh-CN" altLang="en-US" dirty="0"/>
              <a:t>系统安装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macOS</a:t>
            </a:r>
            <a:r>
              <a:rPr lang="zh-CN" altLang="en-US" dirty="0"/>
              <a:t>操作系统镜像</a:t>
            </a:r>
            <a:endParaRPr lang="en-US" altLang="zh-CN" dirty="0"/>
          </a:p>
          <a:p>
            <a:pPr lvl="1"/>
            <a:r>
              <a:rPr lang="en-US" altLang="zh-CN" dirty="0"/>
              <a:t>https://sysin.org/</a:t>
            </a:r>
          </a:p>
          <a:p>
            <a:r>
              <a:rPr lang="zh-CN" altLang="en-US" dirty="0"/>
              <a:t>制作</a:t>
            </a:r>
            <a:r>
              <a:rPr lang="en-US" altLang="zh-CN" dirty="0"/>
              <a:t>macOS</a:t>
            </a:r>
            <a:r>
              <a:rPr lang="zh-CN" altLang="en-US" dirty="0"/>
              <a:t>操作系统</a:t>
            </a:r>
            <a:r>
              <a:rPr lang="en-US" altLang="zh-CN" dirty="0"/>
              <a:t>iso</a:t>
            </a:r>
            <a:r>
              <a:rPr lang="zh-CN" altLang="en-US" dirty="0"/>
              <a:t>镜像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VMware Workstation</a:t>
            </a:r>
            <a:r>
              <a:rPr lang="zh-CN" altLang="en-US" dirty="0"/>
              <a:t>补丁</a:t>
            </a:r>
            <a:endParaRPr lang="en-US" altLang="zh-CN" dirty="0"/>
          </a:p>
          <a:p>
            <a:r>
              <a:rPr lang="zh-CN" altLang="en-US" dirty="0"/>
              <a:t>下载用于</a:t>
            </a:r>
            <a:r>
              <a:rPr lang="en-US" altLang="zh-CN" dirty="0"/>
              <a:t>macOS</a:t>
            </a:r>
            <a:r>
              <a:rPr lang="zh-CN" altLang="en-US" dirty="0"/>
              <a:t>的</a:t>
            </a:r>
            <a:r>
              <a:rPr lang="en-US" altLang="zh-CN" dirty="0"/>
              <a:t>VMware Tools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macOS</a:t>
            </a:r>
            <a:r>
              <a:rPr lang="zh-CN" altLang="en-US" dirty="0"/>
              <a:t>、安装</a:t>
            </a:r>
            <a:r>
              <a:rPr lang="en-US" altLang="zh-CN" dirty="0"/>
              <a:t>VMware Tools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887</TotalTime>
  <Words>48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使用技巧04：macOS系统安装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156</cp:revision>
  <dcterms:created xsi:type="dcterms:W3CDTF">2021-02-04T02:31:17Z</dcterms:created>
  <dcterms:modified xsi:type="dcterms:W3CDTF">2021-02-23T04:39:02Z</dcterms:modified>
</cp:coreProperties>
</file>