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Workstation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9B32D-73DC-4A8D-A7B2-A8AE6C12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虚拟机的电源控制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4C29F-000F-4DFD-B3D2-8BE9E142D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VMware Tools</a:t>
            </a:r>
            <a:r>
              <a:rPr lang="zh-CN" altLang="en-US" dirty="0"/>
              <a:t>脚本的操作</a:t>
            </a:r>
            <a:r>
              <a:rPr lang="en-US" altLang="zh-CN" dirty="0"/>
              <a:t>(</a:t>
            </a:r>
            <a:r>
              <a:rPr lang="zh-CN" altLang="en-US" dirty="0"/>
              <a:t>推荐使用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基于硬件的操作</a:t>
            </a:r>
            <a:r>
              <a:rPr lang="en-US" altLang="zh-CN" dirty="0"/>
              <a:t>(</a:t>
            </a:r>
            <a:r>
              <a:rPr lang="zh-CN" altLang="en-US" dirty="0"/>
              <a:t>可能破坏操作系统，除非必须，切勿使用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454786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316</TotalTime>
  <Words>40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VMware Workstation 精讲</vt:lpstr>
      <vt:lpstr>虚拟机的电源控制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62</cp:revision>
  <dcterms:created xsi:type="dcterms:W3CDTF">2021-02-04T02:31:17Z</dcterms:created>
  <dcterms:modified xsi:type="dcterms:W3CDTF">2021-02-08T02:03:24Z</dcterms:modified>
</cp:coreProperties>
</file>