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Workstation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B32D-73DC-4A8D-A7B2-A8AE6C12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虚拟机的呈现方式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4C29F-000F-4DFD-B3D2-8BE9E142D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45478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316</TotalTime>
  <Words>15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VMware Workstation 精讲</vt:lpstr>
      <vt:lpstr>虚拟机的呈现方式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63</cp:revision>
  <dcterms:created xsi:type="dcterms:W3CDTF">2021-02-04T02:31:17Z</dcterms:created>
  <dcterms:modified xsi:type="dcterms:W3CDTF">2021-02-08T02:05:15Z</dcterms:modified>
</cp:coreProperties>
</file>