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快照：虚拟机的时光机器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4C29F-000F-4DFD-B3D2-8BE9E142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保存的数据</a:t>
            </a:r>
            <a:endParaRPr lang="en-US" altLang="zh-CN" dirty="0"/>
          </a:p>
          <a:p>
            <a:pPr lvl="1"/>
            <a:r>
              <a:rPr lang="zh-CN" altLang="en-US" dirty="0"/>
              <a:t>虚拟机内存</a:t>
            </a:r>
            <a:endParaRPr lang="en-US" altLang="zh-CN" dirty="0"/>
          </a:p>
          <a:p>
            <a:pPr lvl="1"/>
            <a:r>
              <a:rPr lang="zh-CN" altLang="en-US" dirty="0"/>
              <a:t>虚拟机的设置</a:t>
            </a:r>
            <a:endParaRPr lang="en-US" altLang="zh-CN" dirty="0"/>
          </a:p>
          <a:p>
            <a:pPr lvl="1"/>
            <a:r>
              <a:rPr lang="zh-CN" altLang="en-US" dirty="0"/>
              <a:t>磁盘的状态</a:t>
            </a:r>
            <a:endParaRPr lang="en-US" altLang="zh-CN" dirty="0"/>
          </a:p>
          <a:p>
            <a:r>
              <a:rPr lang="zh-CN" altLang="en-US" dirty="0"/>
              <a:t>快照的目的是恢复</a:t>
            </a:r>
            <a:endParaRPr lang="en-US" altLang="zh-CN" dirty="0"/>
          </a:p>
          <a:p>
            <a:r>
              <a:rPr lang="zh-CN" altLang="en-US" dirty="0"/>
              <a:t>每个线性过程可以拍摄</a:t>
            </a:r>
            <a:r>
              <a:rPr lang="en-US" altLang="zh-CN" dirty="0"/>
              <a:t>100</a:t>
            </a:r>
            <a:r>
              <a:rPr lang="zh-CN" altLang="en-US" dirty="0"/>
              <a:t>个快照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352</TotalTime>
  <Words>41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快照：虚拟机的时光机器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69</cp:revision>
  <dcterms:created xsi:type="dcterms:W3CDTF">2021-02-04T02:31:17Z</dcterms:created>
  <dcterms:modified xsi:type="dcterms:W3CDTF">2021-02-09T01:55:25Z</dcterms:modified>
</cp:coreProperties>
</file>