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操作系统的简易安装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server 2019</a:t>
            </a:r>
          </a:p>
          <a:p>
            <a:r>
              <a:rPr lang="en-US" altLang="zh-CN" dirty="0"/>
              <a:t>Win10</a:t>
            </a:r>
          </a:p>
          <a:p>
            <a:r>
              <a:rPr lang="en-US" altLang="zh-CN" dirty="0"/>
              <a:t>CentOS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202</TotalTime>
  <Words>21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操作系统的简易安装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47</cp:revision>
  <dcterms:created xsi:type="dcterms:W3CDTF">2021-02-04T02:31:17Z</dcterms:created>
  <dcterms:modified xsi:type="dcterms:W3CDTF">2021-02-06T01:58:21Z</dcterms:modified>
</cp:coreProperties>
</file>