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cn.html" TargetMode="External"/><Relationship Id="rId2" Type="http://schemas.openxmlformats.org/officeDocument/2006/relationships/hyperlink" Target="http://www.vmwa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mrbak/VM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WorkStaion</a:t>
            </a:r>
            <a:r>
              <a:rPr lang="zh-CN" altLang="en-US" dirty="0"/>
              <a:t>的下载安装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C29F-000F-4DFD-B3D2-8BE9E142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http://www.vmware.com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https://www.vmware.com/cn.html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19C68-77FB-4091-B286-4A769502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320C8-9402-41A6-8AED-745646A4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请参考 </a:t>
            </a:r>
            <a:r>
              <a:rPr lang="en-US" altLang="zh-CN">
                <a:hlinkClick r:id="rId2"/>
              </a:rPr>
              <a:t>https://github.com/zmrbak/VMware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0367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67</TotalTime>
  <Words>47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Trebuchet MS</vt:lpstr>
      <vt:lpstr>柏林</vt:lpstr>
      <vt:lpstr>VMware Workstation 精讲</vt:lpstr>
      <vt:lpstr>VMware WorkStaion的下载安装</vt:lpstr>
      <vt:lpstr>课程PPT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21</cp:revision>
  <dcterms:created xsi:type="dcterms:W3CDTF">2021-02-04T02:31:17Z</dcterms:created>
  <dcterms:modified xsi:type="dcterms:W3CDTF">2021-02-05T00:58:35Z</dcterms:modified>
</cp:coreProperties>
</file>