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抓取</a:t>
            </a:r>
            <a:r>
              <a:rPr lang="zh-CN" altLang="en-US" dirty="0"/>
              <a:t>物理机、抓取</a:t>
            </a:r>
            <a:r>
              <a:rPr lang="en-US" altLang="zh-CN" dirty="0"/>
              <a:t>Hyper-V</a:t>
            </a:r>
            <a:r>
              <a:rPr lang="zh-CN" altLang="en-US" dirty="0"/>
              <a:t>虚拟机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OVA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抓取物理机，将其变成一个</a:t>
            </a:r>
            <a:r>
              <a:rPr lang="en-US" altLang="zh-CN" dirty="0" smtClean="0"/>
              <a:t>VM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关闭物理机的防火墙</a:t>
            </a:r>
            <a:endParaRPr lang="en-US" altLang="zh-CN" dirty="0" smtClean="0"/>
          </a:p>
          <a:p>
            <a:r>
              <a:rPr lang="zh-CN" altLang="en-US" dirty="0" smtClean="0"/>
              <a:t>抓取完成之后，升级配置、安装</a:t>
            </a:r>
            <a:r>
              <a:rPr lang="en-US" altLang="zh-CN" dirty="0" err="1" smtClean="0"/>
              <a:t>VMTools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95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抓取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中的虚拟机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r>
              <a:rPr lang="en-US" altLang="zh-CN" dirty="0" smtClean="0"/>
              <a:t>Hyper-V</a:t>
            </a:r>
            <a:r>
              <a:rPr lang="zh-CN" altLang="en-US" dirty="0" smtClean="0"/>
              <a:t>中的虚拟机处于关机状态</a:t>
            </a:r>
            <a:endParaRPr lang="en-US" altLang="zh-CN" dirty="0" smtClean="0"/>
          </a:p>
          <a:p>
            <a:r>
              <a:rPr lang="zh-CN" altLang="en-US" dirty="0" smtClean="0"/>
              <a:t>抓取后存放在网络共享上</a:t>
            </a:r>
            <a:endParaRPr lang="en-US" altLang="zh-CN" dirty="0" smtClean="0"/>
          </a:p>
          <a:p>
            <a:r>
              <a:rPr lang="zh-CN" altLang="en-US" dirty="0" smtClean="0"/>
              <a:t>复制到本地，使用</a:t>
            </a:r>
            <a:r>
              <a:rPr lang="en-US" altLang="zh-CN" dirty="0" smtClean="0"/>
              <a:t>VMware Workstation</a:t>
            </a:r>
            <a:r>
              <a:rPr lang="zh-CN" altLang="en-US" dirty="0" smtClean="0"/>
              <a:t>打开，升级配置，重新设置，安装</a:t>
            </a:r>
            <a:r>
              <a:rPr lang="en-US" altLang="zh-CN" dirty="0" err="1" smtClean="0"/>
              <a:t>VMTools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24720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729</TotalTime>
  <Words>83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Trebuchet MS</vt:lpstr>
      <vt:lpstr>柏林</vt:lpstr>
      <vt:lpstr>VMware Workstation 精讲</vt:lpstr>
      <vt:lpstr>抓取物理机、抓取Hyper-V虚拟机</vt:lpstr>
      <vt:lpstr>抓取物理机，将其变成一个VM虚拟机</vt:lpstr>
      <vt:lpstr>抓取Hyper-V中的虚拟机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Windows 用户</cp:lastModifiedBy>
  <cp:revision>141</cp:revision>
  <dcterms:created xsi:type="dcterms:W3CDTF">2021-02-04T02:31:17Z</dcterms:created>
  <dcterms:modified xsi:type="dcterms:W3CDTF">2021-02-17T03:17:45Z</dcterms:modified>
</cp:coreProperties>
</file>