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866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563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9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00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6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91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1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0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3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37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2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7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1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ware.com/resources/compatibility/search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3B124-AC41-4860-9ACF-36D451729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/>
          <a:lstStyle/>
          <a:p>
            <a:r>
              <a:rPr lang="en-US" altLang="zh-CN" dirty="0"/>
              <a:t>VMware Workstation </a:t>
            </a:r>
            <a:r>
              <a:rPr lang="zh-CN" altLang="en-US" dirty="0"/>
              <a:t>精讲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9F05A0-B221-44A4-99FE-4109D8DF5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讲师：赵庆明</a:t>
            </a:r>
            <a:r>
              <a:rPr lang="en-US" altLang="zh-CN" dirty="0"/>
              <a:t>(Zmrbak)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8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9B32D-73DC-4A8D-A7B2-A8AE6C12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VMware </a:t>
            </a:r>
            <a:r>
              <a:rPr lang="en-US" altLang="zh-CN" dirty="0"/>
              <a:t>Workstation</a:t>
            </a:r>
            <a:r>
              <a:rPr lang="zh-CN" altLang="en-US" dirty="0"/>
              <a:t>兼容的操作系统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4C29F-000F-4DFD-B3D2-8BE9E142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可以安装</a:t>
            </a:r>
            <a:r>
              <a:rPr lang="en-US" altLang="zh-CN" dirty="0"/>
              <a:t>VMware </a:t>
            </a:r>
            <a:r>
              <a:rPr lang="en-US" altLang="zh-CN" dirty="0" err="1"/>
              <a:t>Workstaion</a:t>
            </a:r>
            <a:r>
              <a:rPr lang="zh-CN" altLang="en-US" dirty="0"/>
              <a:t>的操作系统</a:t>
            </a:r>
            <a:endParaRPr lang="en-US" altLang="zh-CN" dirty="0"/>
          </a:p>
          <a:p>
            <a:pPr lvl="1"/>
            <a:r>
              <a:rPr lang="en-US" altLang="zh-CN" dirty="0"/>
              <a:t>http://www.vmware.com/cn.html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VMware </a:t>
            </a:r>
            <a:r>
              <a:rPr lang="en-US" altLang="zh-CN" dirty="0" err="1"/>
              <a:t>Workstaion</a:t>
            </a:r>
            <a:r>
              <a:rPr lang="zh-CN" altLang="en-US" dirty="0"/>
              <a:t>中可以安装的操作系统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https://www.vmware.com/resources/compatibility/search</a:t>
            </a:r>
            <a:r>
              <a:rPr lang="en-US" altLang="zh-CN">
                <a:hlinkClick r:id="rId2"/>
              </a:rPr>
              <a:t>.php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454786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126</TotalTime>
  <Words>57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Arial</vt:lpstr>
      <vt:lpstr>Trebuchet MS</vt:lpstr>
      <vt:lpstr>柏林</vt:lpstr>
      <vt:lpstr>VMware Workstation 精讲</vt:lpstr>
      <vt:lpstr>与VMware Workstation兼容的操作系统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VMware Wrokstation 精介</dc:title>
  <dc:creator>Zmrbak</dc:creator>
  <cp:lastModifiedBy>Zmrbak</cp:lastModifiedBy>
  <cp:revision>43</cp:revision>
  <dcterms:created xsi:type="dcterms:W3CDTF">2021-02-04T02:31:17Z</dcterms:created>
  <dcterms:modified xsi:type="dcterms:W3CDTF">2021-02-05T08:08:50Z</dcterms:modified>
</cp:coreProperties>
</file>