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Workstation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F7EF-D9C0-42A0-A098-B3F03811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虚拟机的磁盘管理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20352A-1FEA-40D0-AE59-1CD94F17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映射</a:t>
            </a:r>
            <a:endParaRPr lang="en-US" altLang="zh-CN" dirty="0"/>
          </a:p>
          <a:p>
            <a:r>
              <a:rPr lang="zh-CN" altLang="en-US" dirty="0"/>
              <a:t>碎片整理</a:t>
            </a:r>
            <a:endParaRPr lang="en-US" altLang="zh-CN" dirty="0"/>
          </a:p>
          <a:p>
            <a:r>
              <a:rPr lang="zh-CN" altLang="en-US" dirty="0"/>
              <a:t>扩展</a:t>
            </a:r>
            <a:endParaRPr lang="en-US" altLang="zh-CN" dirty="0"/>
          </a:p>
          <a:p>
            <a:r>
              <a:rPr lang="zh-CN" altLang="en-US" dirty="0"/>
              <a:t>压缩</a:t>
            </a:r>
            <a:endParaRPr lang="en-US" altLang="zh-CN" dirty="0"/>
          </a:p>
          <a:p>
            <a:r>
              <a:rPr lang="zh-CN" altLang="en-US" dirty="0"/>
              <a:t>永久独立磁盘</a:t>
            </a:r>
            <a:endParaRPr lang="en-US" altLang="zh-CN" dirty="0"/>
          </a:p>
          <a:p>
            <a:r>
              <a:rPr lang="zh-CN" altLang="en-US" dirty="0"/>
              <a:t>非永久独立磁盘</a:t>
            </a:r>
            <a:endParaRPr lang="en-US" altLang="zh-CN" dirty="0"/>
          </a:p>
          <a:p>
            <a:r>
              <a:rPr lang="zh-CN" altLang="en-US"/>
              <a:t>重新启动客户机 ≠ 关闭</a:t>
            </a:r>
            <a:r>
              <a:rPr lang="zh-CN" altLang="en-US" dirty="0"/>
              <a:t>客户机</a:t>
            </a:r>
            <a:r>
              <a:rPr lang="en-US" altLang="zh-CN" dirty="0"/>
              <a:t>+</a:t>
            </a:r>
            <a:r>
              <a:rPr lang="zh-CN" altLang="en-US" dirty="0"/>
              <a:t>开启客户机</a:t>
            </a:r>
          </a:p>
        </p:txBody>
      </p:sp>
    </p:spTree>
    <p:extLst>
      <p:ext uri="{BB962C8B-B14F-4D97-AF65-F5344CB8AC3E}">
        <p14:creationId xmlns:p14="http://schemas.microsoft.com/office/powerpoint/2010/main" val="3746961971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674</TotalTime>
  <Words>39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Workstation 精讲</vt:lpstr>
      <vt:lpstr>虚拟机的磁盘管理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122</cp:revision>
  <dcterms:created xsi:type="dcterms:W3CDTF">2021-02-04T02:31:17Z</dcterms:created>
  <dcterms:modified xsi:type="dcterms:W3CDTF">2021-02-15T02:18:26Z</dcterms:modified>
</cp:coreProperties>
</file>