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远程管理</a:t>
            </a:r>
            <a:r>
              <a:rPr lang="en-US" altLang="zh-CN" dirty="0" err="1"/>
              <a:t>ESXi</a:t>
            </a:r>
            <a:r>
              <a:rPr lang="zh-CN" altLang="en-US" dirty="0"/>
              <a:t>和</a:t>
            </a:r>
            <a:r>
              <a:rPr lang="en-US" altLang="zh-CN" dirty="0" err="1"/>
              <a:t>vCenter</a:t>
            </a:r>
            <a:r>
              <a:rPr lang="zh-CN" altLang="en-US" dirty="0"/>
              <a:t>服务器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729</TotalTime>
  <Words>17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远程管理ESXi和vCenter服务器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Windows 用户</cp:lastModifiedBy>
  <cp:revision>144</cp:revision>
  <dcterms:created xsi:type="dcterms:W3CDTF">2021-02-04T02:31:17Z</dcterms:created>
  <dcterms:modified xsi:type="dcterms:W3CDTF">2021-02-18T09:24:16Z</dcterms:modified>
</cp:coreProperties>
</file>