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5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8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968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155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8668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65631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6991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5000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9674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1918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719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800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539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137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124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837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649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128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777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419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03B124-AC41-4860-9ACF-36D451729D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/>
          <a:lstStyle/>
          <a:p>
            <a:r>
              <a:rPr lang="en-US" altLang="zh-CN" dirty="0"/>
              <a:t>VMware Workstation </a:t>
            </a:r>
            <a:r>
              <a:rPr lang="zh-CN" altLang="en-US" dirty="0"/>
              <a:t>精讲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89F05A0-B221-44A4-99FE-4109D8DF5B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讲师：赵庆明</a:t>
            </a:r>
            <a:r>
              <a:rPr lang="en-US" altLang="zh-CN" dirty="0"/>
              <a:t>(Zmrbak)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8817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5BF7EF-D9C0-42A0-A098-B3F038116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.</a:t>
            </a:r>
            <a:r>
              <a:rPr lang="en-US" altLang="zh-CN" dirty="0" err="1"/>
              <a:t>vmsn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58EADB-E52E-4B42-8183-F4B7700CB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虚拟机快照文件。</a:t>
            </a:r>
            <a:endParaRPr lang="en-US" altLang="zh-CN" dirty="0"/>
          </a:p>
          <a:p>
            <a:r>
              <a:rPr lang="zh-CN" altLang="en-US" dirty="0"/>
              <a:t>当虚拟机建立快照时，就会自动创建该文件。</a:t>
            </a:r>
            <a:endParaRPr lang="en-US" altLang="zh-CN" dirty="0"/>
          </a:p>
          <a:p>
            <a:r>
              <a:rPr lang="zh-CN" altLang="en-US" dirty="0"/>
              <a:t>有几个快照，就有几个文件。</a:t>
            </a:r>
            <a:endParaRPr lang="en-US" altLang="zh-CN" dirty="0"/>
          </a:p>
          <a:p>
            <a:r>
              <a:rPr lang="zh-CN" altLang="en-US" dirty="0"/>
              <a:t>记录了在建立快照时虚拟机的状态信息。</a:t>
            </a:r>
          </a:p>
        </p:txBody>
      </p:sp>
    </p:spTree>
    <p:extLst>
      <p:ext uri="{BB962C8B-B14F-4D97-AF65-F5344CB8AC3E}">
        <p14:creationId xmlns:p14="http://schemas.microsoft.com/office/powerpoint/2010/main" val="3746961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A9B32D-73DC-4A8D-A7B2-A8AE6C120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虚拟机的组成文件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84C29F-000F-4DFD-B3D2-8BE9E142D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/>
              <a:t>虚拟机是一个可在其上运行客户操作系统与应用程序的虚拟硬件集。</a:t>
            </a:r>
            <a:endParaRPr lang="en-US" altLang="zh-CN" dirty="0"/>
          </a:p>
          <a:p>
            <a:pPr lvl="1"/>
            <a:r>
              <a:rPr lang="zh-CN" altLang="en-US" dirty="0"/>
              <a:t>虚拟机由一组离散的文件组成。</a:t>
            </a:r>
            <a:endParaRPr lang="en-US" altLang="zh-CN" dirty="0"/>
          </a:p>
          <a:p>
            <a:pPr marL="457200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2454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9ED231-4822-446A-90F5-1678C5734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.log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C1694E-72DF-49B9-A264-D24512CB3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日志文件</a:t>
            </a:r>
            <a:endParaRPr lang="en-US" altLang="zh-CN" dirty="0"/>
          </a:p>
          <a:p>
            <a:r>
              <a:rPr lang="zh-CN" altLang="en-US" dirty="0"/>
              <a:t>记录了</a:t>
            </a:r>
            <a:r>
              <a:rPr lang="en-US" altLang="zh-CN" dirty="0"/>
              <a:t>VMware Workstation</a:t>
            </a:r>
            <a:r>
              <a:rPr lang="zh-CN" altLang="en-US" dirty="0"/>
              <a:t>对虚拟机调试运行的情况。</a:t>
            </a:r>
          </a:p>
        </p:txBody>
      </p:sp>
    </p:spTree>
    <p:extLst>
      <p:ext uri="{BB962C8B-B14F-4D97-AF65-F5344CB8AC3E}">
        <p14:creationId xmlns:p14="http://schemas.microsoft.com/office/powerpoint/2010/main" val="2419946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8FC339-AF99-4191-AF3F-2DF068567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.</a:t>
            </a:r>
            <a:r>
              <a:rPr lang="en-US" altLang="zh-CN" dirty="0" err="1"/>
              <a:t>nvram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E97D4C-DC99-4B44-9997-A8D295DA8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BIOS/UEFI</a:t>
            </a:r>
            <a:r>
              <a:rPr lang="zh-CN" altLang="en-US" dirty="0"/>
              <a:t>状态信息</a:t>
            </a:r>
          </a:p>
        </p:txBody>
      </p:sp>
    </p:spTree>
    <p:extLst>
      <p:ext uri="{BB962C8B-B14F-4D97-AF65-F5344CB8AC3E}">
        <p14:creationId xmlns:p14="http://schemas.microsoft.com/office/powerpoint/2010/main" val="2892309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EA6BB9-C55C-4F81-875D-27FAFE6D7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.</a:t>
            </a:r>
            <a:r>
              <a:rPr lang="en-US" altLang="zh-CN" dirty="0" err="1"/>
              <a:t>vmdk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4BA8F2-0BD9-483A-97A8-2F0DD418F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虚拟磁盘文件。</a:t>
            </a:r>
            <a:endParaRPr lang="en-US" altLang="zh-CN" dirty="0"/>
          </a:p>
          <a:p>
            <a:r>
              <a:rPr lang="zh-CN" altLang="en-US" dirty="0"/>
              <a:t>存储虚拟机硬盘驱动器中的信息。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842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E6A77F-AC48-4175-AAAC-2EFBB06FD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.</a:t>
            </a:r>
            <a:r>
              <a:rPr lang="en-US" altLang="zh-CN" dirty="0" err="1"/>
              <a:t>vmsd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562659-21E1-42F0-B428-4FB945472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快照元数据</a:t>
            </a:r>
          </a:p>
        </p:txBody>
      </p:sp>
    </p:spTree>
    <p:extLst>
      <p:ext uri="{BB962C8B-B14F-4D97-AF65-F5344CB8AC3E}">
        <p14:creationId xmlns:p14="http://schemas.microsoft.com/office/powerpoint/2010/main" val="3856537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D4073B-5260-4962-B8FF-4F7B56186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.</a:t>
            </a:r>
            <a:r>
              <a:rPr lang="en-US" altLang="zh-CN" dirty="0" err="1"/>
              <a:t>vmx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006DE0-1AE4-4B14-BBE3-4C0669DA0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虚拟机配置文件</a:t>
            </a:r>
          </a:p>
        </p:txBody>
      </p:sp>
    </p:spTree>
    <p:extLst>
      <p:ext uri="{BB962C8B-B14F-4D97-AF65-F5344CB8AC3E}">
        <p14:creationId xmlns:p14="http://schemas.microsoft.com/office/powerpoint/2010/main" val="3175059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36C4C9-80EA-4F3D-8E88-35904E302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.</a:t>
            </a:r>
            <a:r>
              <a:rPr lang="en-US" altLang="zh-CN" dirty="0" err="1"/>
              <a:t>vmxf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3B5F5A-0304-4B99-830E-01BE1F352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虚拟机组成员文件。</a:t>
            </a:r>
            <a:endParaRPr lang="en-US" altLang="zh-CN" dirty="0"/>
          </a:p>
          <a:p>
            <a:r>
              <a:rPr lang="zh-CN" altLang="en-US" dirty="0"/>
              <a:t>该文件是虚拟机组中的虚拟机的辅助配置文件。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3318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1FA93E-DA6D-45FE-A2A6-93F78A404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.</a:t>
            </a:r>
            <a:r>
              <a:rPr lang="en-US" altLang="zh-CN" dirty="0" err="1"/>
              <a:t>vmem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F547B5-0550-4F3C-8A58-C5AD89EC0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虚拟机内存页面文件。</a:t>
            </a:r>
            <a:endParaRPr lang="en-US" altLang="zh-CN" dirty="0"/>
          </a:p>
          <a:p>
            <a:r>
              <a:rPr lang="zh-CN" altLang="en-US" dirty="0"/>
              <a:t>备份了客户机运行的内存信息</a:t>
            </a:r>
          </a:p>
        </p:txBody>
      </p:sp>
    </p:spTree>
    <p:extLst>
      <p:ext uri="{BB962C8B-B14F-4D97-AF65-F5344CB8AC3E}">
        <p14:creationId xmlns:p14="http://schemas.microsoft.com/office/powerpoint/2010/main" val="1586491081"/>
      </p:ext>
    </p:extLst>
  </p:cSld>
  <p:clrMapOvr>
    <a:masterClrMapping/>
  </p:clrMapOvr>
</p:sld>
</file>

<file path=ppt/theme/theme1.xml><?xml version="1.0" encoding="utf-8"?>
<a:theme xmlns:a="http://schemas.openxmlformats.org/drawingml/2006/main" name="柏林">
  <a:themeElements>
    <a:clrScheme name="柏林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柏林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柏林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TM04033917[[fn=柏林]]</Template>
  <TotalTime>427</TotalTime>
  <Words>157</Words>
  <Application>Microsoft Office PowerPoint</Application>
  <PresentationFormat>宽屏</PresentationFormat>
  <Paragraphs>28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宋体</vt:lpstr>
      <vt:lpstr>Arial</vt:lpstr>
      <vt:lpstr>Trebuchet MS</vt:lpstr>
      <vt:lpstr>柏林</vt:lpstr>
      <vt:lpstr>VMware Workstation 精讲</vt:lpstr>
      <vt:lpstr>虚拟机的组成文件</vt:lpstr>
      <vt:lpstr>.log</vt:lpstr>
      <vt:lpstr>.nvram</vt:lpstr>
      <vt:lpstr>.vmdk</vt:lpstr>
      <vt:lpstr>.vmsd</vt:lpstr>
      <vt:lpstr>.vmx</vt:lpstr>
      <vt:lpstr>.vmxf</vt:lpstr>
      <vt:lpstr>.vmem</vt:lpstr>
      <vt:lpstr>.vmsn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VMware Wrokstation 精介</dc:title>
  <dc:creator>Zmrbak</dc:creator>
  <cp:lastModifiedBy>Zmrbak</cp:lastModifiedBy>
  <cp:revision>88</cp:revision>
  <dcterms:created xsi:type="dcterms:W3CDTF">2021-02-04T02:31:17Z</dcterms:created>
  <dcterms:modified xsi:type="dcterms:W3CDTF">2021-02-10T01:43:15Z</dcterms:modified>
</cp:coreProperties>
</file>