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虚拟机嵌套与计算资源分配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2ED6E2A-C7DC-4103-8DC1-20809E913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988" y="2774156"/>
            <a:ext cx="49625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B68A9-F5AE-469E-BB4B-42FF8E2C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C83B3-8DCA-4C8D-8C1F-8585A8749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2.9G</a:t>
            </a:r>
          </a:p>
          <a:p>
            <a:r>
              <a:rPr lang="zh-CN" altLang="en-US" dirty="0"/>
              <a:t>开启</a:t>
            </a:r>
            <a:r>
              <a:rPr lang="en-US" altLang="zh-CN" dirty="0"/>
              <a:t>VMware WorkStation</a:t>
            </a:r>
            <a:r>
              <a:rPr lang="zh-CN" altLang="en-US" dirty="0"/>
              <a:t>，内存</a:t>
            </a:r>
            <a:r>
              <a:rPr lang="en-US" altLang="zh-CN" dirty="0"/>
              <a:t>3.1G</a:t>
            </a:r>
          </a:p>
          <a:p>
            <a:r>
              <a:rPr lang="zh-CN" altLang="en-US" dirty="0"/>
              <a:t>开启</a:t>
            </a:r>
            <a:r>
              <a:rPr lang="en-US" altLang="zh-CN" dirty="0"/>
              <a:t>ESXI </a:t>
            </a:r>
            <a:r>
              <a:rPr lang="zh-CN" altLang="en-US" dirty="0"/>
              <a:t>，内存</a:t>
            </a:r>
            <a:r>
              <a:rPr lang="en-US" altLang="zh-CN" dirty="0"/>
              <a:t>5.2G</a:t>
            </a:r>
          </a:p>
          <a:p>
            <a:r>
              <a:rPr lang="zh-CN" altLang="en-US" dirty="0"/>
              <a:t>开启</a:t>
            </a:r>
            <a:r>
              <a:rPr lang="en-US" altLang="zh-CN" dirty="0"/>
              <a:t>2</a:t>
            </a:r>
            <a:r>
              <a:rPr lang="zh-CN" altLang="en-US" dirty="0"/>
              <a:t>个 </a:t>
            </a:r>
            <a:r>
              <a:rPr lang="en-US" altLang="zh-CN" dirty="0"/>
              <a:t>Win2019</a:t>
            </a:r>
            <a:r>
              <a:rPr lang="zh-CN" altLang="en-US" dirty="0"/>
              <a:t>，</a:t>
            </a:r>
            <a:r>
              <a:rPr lang="en-US" altLang="zh-CN" dirty="0"/>
              <a:t>7.1G</a:t>
            </a:r>
          </a:p>
          <a:p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内存超用</a:t>
            </a:r>
            <a:endParaRPr lang="en-US" altLang="zh-CN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CPU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内核超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用</a:t>
            </a:r>
          </a:p>
        </p:txBody>
      </p:sp>
    </p:spTree>
    <p:extLst>
      <p:ext uri="{BB962C8B-B14F-4D97-AF65-F5344CB8AC3E}">
        <p14:creationId xmlns:p14="http://schemas.microsoft.com/office/powerpoint/2010/main" val="321428497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641</TotalTime>
  <Words>43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Trebuchet MS</vt:lpstr>
      <vt:lpstr>柏林</vt:lpstr>
      <vt:lpstr>VMware Workstation 精讲</vt:lpstr>
      <vt:lpstr>虚拟机嵌套与计算资源分配</vt:lpstr>
      <vt:lpstr>内存使用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116</cp:revision>
  <dcterms:created xsi:type="dcterms:W3CDTF">2021-02-04T02:31:17Z</dcterms:created>
  <dcterms:modified xsi:type="dcterms:W3CDTF">2021-02-13T01:33:00Z</dcterms:modified>
</cp:coreProperties>
</file>