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虚拟机自动登录与虚拟机加密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674</TotalTime>
  <Words>17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虚拟机自动登录与虚拟机加密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123</cp:revision>
  <dcterms:created xsi:type="dcterms:W3CDTF">2021-02-04T02:31:17Z</dcterms:created>
  <dcterms:modified xsi:type="dcterms:W3CDTF">2021-02-15T03:25:13Z</dcterms:modified>
</cp:coreProperties>
</file>