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虚拟机的导出与导入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OVF</a:t>
            </a:r>
            <a:r>
              <a:rPr lang="zh-CN" altLang="en-US" dirty="0"/>
              <a:t>包构造了必要的几</a:t>
            </a:r>
            <a:r>
              <a:rPr lang="zh-CN" altLang="en-US" dirty="0" smtClean="0"/>
              <a:t>个文件</a:t>
            </a:r>
            <a:r>
              <a:rPr lang="zh-CN" altLang="en-US" dirty="0"/>
              <a:t>（具体见上</a:t>
            </a:r>
            <a:r>
              <a:rPr lang="zh-CN" altLang="en-US" dirty="0" smtClean="0"/>
              <a:t>描述</a:t>
            </a:r>
            <a:r>
              <a:rPr lang="zh-CN" altLang="en-US" dirty="0"/>
              <a:t>），所有这些在定义</a:t>
            </a:r>
            <a:r>
              <a:rPr lang="zh-CN" altLang="en-US" dirty="0" smtClean="0"/>
              <a:t>和部署的</a:t>
            </a:r>
            <a:r>
              <a:rPr lang="zh-CN" altLang="en-US" dirty="0"/>
              <a:t>虚拟机必须用到的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OVA</a:t>
            </a:r>
            <a:r>
              <a:rPr lang="zh-CN" altLang="en-US" dirty="0"/>
              <a:t>包是一个单一的文件，所有必要的信息都封装在里面。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OFV</a:t>
            </a:r>
            <a:r>
              <a:rPr lang="zh-CN" altLang="en-US" dirty="0" smtClean="0"/>
              <a:t>格式的打包封装</a:t>
            </a:r>
            <a:endParaRPr lang="en-US" altLang="zh-CN" dirty="0" smtClean="0"/>
          </a:p>
          <a:p>
            <a:r>
              <a:rPr lang="en-US" altLang="zh-CN" dirty="0" smtClean="0"/>
              <a:t>OVF</a:t>
            </a:r>
            <a:r>
              <a:rPr lang="zh-CN" altLang="en-US" dirty="0" smtClean="0"/>
              <a:t>可</a:t>
            </a:r>
            <a:r>
              <a:rPr lang="zh-CN" altLang="en-US" dirty="0"/>
              <a:t>作为以后不同虚拟机之间一个标准可靠的虚拟文件格式，实现不同虚拟机之间的通用性。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27059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720</TotalTime>
  <Words>96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Trebuchet MS</vt:lpstr>
      <vt:lpstr>柏林</vt:lpstr>
      <vt:lpstr>VMware Workstation 精讲</vt:lpstr>
      <vt:lpstr>虚拟机的导出与导入</vt:lpstr>
      <vt:lpstr>OVF与OVA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Windows 用户</cp:lastModifiedBy>
  <cp:revision>130</cp:revision>
  <dcterms:created xsi:type="dcterms:W3CDTF">2021-02-04T02:31:17Z</dcterms:created>
  <dcterms:modified xsi:type="dcterms:W3CDTF">2021-02-16T08:58:41Z</dcterms:modified>
</cp:coreProperties>
</file>