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如何进入虚拟机的</a:t>
            </a:r>
            <a:r>
              <a:rPr lang="en-US" altLang="zh-CN" dirty="0"/>
              <a:t>BIOS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4C29F-000F-4DFD-B3D2-8BE9E142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291</TotalTime>
  <Words>16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如何进入虚拟机的BIOS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58</cp:revision>
  <dcterms:created xsi:type="dcterms:W3CDTF">2021-02-04T02:31:17Z</dcterms:created>
  <dcterms:modified xsi:type="dcterms:W3CDTF">2021-02-08T01:05:34Z</dcterms:modified>
</cp:coreProperties>
</file>