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虚拟机拷贝、克隆与模板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8EADB-E52E-4B42-8183-F4B7700C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简易安装</a:t>
            </a:r>
            <a:endParaRPr lang="en-US" altLang="zh-CN" dirty="0"/>
          </a:p>
          <a:p>
            <a:r>
              <a:rPr lang="zh-CN" altLang="en-US" dirty="0"/>
              <a:t>高级安装</a:t>
            </a:r>
            <a:endParaRPr lang="en-US" altLang="zh-CN" dirty="0"/>
          </a:p>
          <a:p>
            <a:r>
              <a:rPr lang="zh-CN" altLang="en-US" dirty="0"/>
              <a:t>复制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DA0B0-D964-4F0C-B257-998FA3AD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虚拟机的拷贝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B3918-6BE0-46D0-8C6C-F6EADBD5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displayName</a:t>
            </a:r>
            <a:endParaRPr lang="en-US" altLang="zh-CN" dirty="0"/>
          </a:p>
          <a:p>
            <a:r>
              <a:rPr lang="en-US" altLang="zh-CN" dirty="0" err="1"/>
              <a:t>uuid.bios</a:t>
            </a:r>
            <a:endParaRPr lang="en-US" altLang="zh-CN" dirty="0"/>
          </a:p>
          <a:p>
            <a:r>
              <a:rPr lang="en-US" altLang="zh-CN" dirty="0" err="1"/>
              <a:t>uuid.location</a:t>
            </a:r>
            <a:endParaRPr lang="en-US" altLang="zh-CN" dirty="0"/>
          </a:p>
          <a:p>
            <a:r>
              <a:rPr lang="en-US" altLang="zh-CN" dirty="0" err="1"/>
              <a:t>vm.genid</a:t>
            </a:r>
            <a:endParaRPr lang="en-US" altLang="zh-CN" dirty="0"/>
          </a:p>
          <a:p>
            <a:r>
              <a:rPr lang="en-US" altLang="zh-CN" dirty="0" err="1"/>
              <a:t>vm.genidX</a:t>
            </a:r>
            <a:endParaRPr lang="en-US" altLang="zh-CN" dirty="0"/>
          </a:p>
          <a:p>
            <a:r>
              <a:rPr lang="en-US" altLang="zh-CN" dirty="0"/>
              <a:t>ethernet0.generatedAddress</a:t>
            </a:r>
          </a:p>
          <a:p>
            <a:r>
              <a:rPr lang="en-US" altLang="zh-CN" dirty="0"/>
              <a:t>vmci0.id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7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1AF6B-FB60-4A6E-ABEE-0AEDFAE9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虚拟机的克隆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92CB6-415C-4279-9A8C-0F599DEF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nvram</a:t>
            </a:r>
            <a:endParaRPr lang="en-US" altLang="zh-CN" dirty="0"/>
          </a:p>
          <a:p>
            <a:r>
              <a:rPr lang="en-US" altLang="zh-CN" dirty="0" err="1"/>
              <a:t>displayName</a:t>
            </a:r>
            <a:endParaRPr lang="en-US" altLang="zh-CN" dirty="0"/>
          </a:p>
          <a:p>
            <a:r>
              <a:rPr lang="en-US" altLang="zh-CN" dirty="0"/>
              <a:t>nvme0:0.fileName</a:t>
            </a:r>
          </a:p>
          <a:p>
            <a:r>
              <a:rPr lang="en-US" altLang="zh-CN" dirty="0" err="1"/>
              <a:t>extendedConfigFile</a:t>
            </a:r>
            <a:endParaRPr lang="en-US" altLang="zh-CN" dirty="0"/>
          </a:p>
          <a:p>
            <a:r>
              <a:rPr lang="en-US" altLang="zh-CN" dirty="0" err="1"/>
              <a:t>uuid.bios</a:t>
            </a:r>
            <a:endParaRPr lang="en-US" altLang="zh-CN" dirty="0"/>
          </a:p>
          <a:p>
            <a:r>
              <a:rPr lang="en-US" altLang="zh-CN" dirty="0" err="1"/>
              <a:t>uuid.location</a:t>
            </a:r>
            <a:endParaRPr lang="en-US" altLang="zh-CN" dirty="0"/>
          </a:p>
          <a:p>
            <a:r>
              <a:rPr lang="en-US" altLang="zh-CN" dirty="0" err="1"/>
              <a:t>vm.genid</a:t>
            </a:r>
            <a:endParaRPr lang="en-US" altLang="zh-CN" dirty="0"/>
          </a:p>
          <a:p>
            <a:r>
              <a:rPr lang="en-US" altLang="zh-CN" dirty="0" err="1"/>
              <a:t>vm.genidX</a:t>
            </a:r>
            <a:endParaRPr lang="en-US" altLang="zh-CN" dirty="0"/>
          </a:p>
          <a:p>
            <a:r>
              <a:rPr lang="en-US" altLang="zh-CN" dirty="0" err="1"/>
              <a:t>vc.uuid</a:t>
            </a:r>
            <a:endParaRPr lang="en-US" altLang="zh-CN" dirty="0"/>
          </a:p>
          <a:p>
            <a:r>
              <a:rPr lang="en-US" altLang="zh-CN" dirty="0" err="1"/>
              <a:t>policy.vm.mvmtid</a:t>
            </a:r>
            <a:endParaRPr lang="en-US" altLang="zh-CN" dirty="0"/>
          </a:p>
          <a:p>
            <a:r>
              <a:rPr lang="en-US" altLang="zh-CN" dirty="0"/>
              <a:t>ethernet0.generatedAddress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54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74221-E971-4BBF-9E73-93611163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虚拟机的模板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E4780-EB26-4DDD-90F4-1AD15F7C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zh-CN" altLang="en-US" dirty="0"/>
              <a:t>启用模板模式</a:t>
            </a:r>
            <a:r>
              <a:rPr lang="en-US" altLang="zh-CN" dirty="0"/>
              <a:t>——</a:t>
            </a:r>
            <a:r>
              <a:rPr lang="zh-CN" altLang="en-US" dirty="0"/>
              <a:t>用于克隆。</a:t>
            </a:r>
            <a:endParaRPr lang="en-US" altLang="zh-CN" dirty="0"/>
          </a:p>
          <a:p>
            <a:r>
              <a:rPr lang="en-US" altLang="zh-CN" dirty="0" err="1"/>
              <a:t>nvram</a:t>
            </a:r>
            <a:endParaRPr lang="en-US" altLang="zh-CN" dirty="0"/>
          </a:p>
          <a:p>
            <a:r>
              <a:rPr lang="en-US" altLang="zh-CN" dirty="0" err="1"/>
              <a:t>displayName</a:t>
            </a:r>
            <a:endParaRPr lang="en-US" altLang="zh-CN" dirty="0"/>
          </a:p>
          <a:p>
            <a:r>
              <a:rPr lang="en-US" altLang="zh-CN" dirty="0"/>
              <a:t>nvme0:0.fileName</a:t>
            </a:r>
          </a:p>
          <a:p>
            <a:r>
              <a:rPr lang="en-US" altLang="zh-CN" dirty="0" err="1"/>
              <a:t>extendedConfigFile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uuid.bios</a:t>
            </a:r>
            <a:endParaRPr lang="en-US" altLang="zh-CN" dirty="0"/>
          </a:p>
          <a:p>
            <a:r>
              <a:rPr lang="en-US" altLang="zh-CN" dirty="0" err="1"/>
              <a:t>uuid.location</a:t>
            </a:r>
            <a:endParaRPr lang="en-US" altLang="zh-CN" dirty="0"/>
          </a:p>
          <a:p>
            <a:r>
              <a:rPr lang="en-US" altLang="zh-CN" dirty="0" err="1"/>
              <a:t>vm.genid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vm.genidX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templateVM</a:t>
            </a:r>
            <a:endParaRPr lang="en-US" altLang="zh-CN" dirty="0"/>
          </a:p>
          <a:p>
            <a:r>
              <a:rPr lang="en-US" altLang="zh-CN" dirty="0" err="1"/>
              <a:t>fileSearchPath</a:t>
            </a:r>
            <a:endParaRPr lang="en-US" altLang="zh-CN" dirty="0"/>
          </a:p>
          <a:p>
            <a:r>
              <a:rPr lang="en-US" altLang="zh-CN" dirty="0" err="1"/>
              <a:t>vc.uuid</a:t>
            </a:r>
            <a:endParaRPr lang="en-US" altLang="zh-CN" dirty="0"/>
          </a:p>
          <a:p>
            <a:r>
              <a:rPr lang="en-US" altLang="zh-CN" dirty="0" err="1"/>
              <a:t>policy.vm.mvmtid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14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44530-5D6B-4967-9B42-BA23E084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系统清理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57F12-ADAE-43B5-8BD4-32C0317A4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C:\windows\system32\sysprep\sysprep.exe</a:t>
            </a:r>
          </a:p>
          <a:p>
            <a:endParaRPr lang="en-US" altLang="zh-CN" dirty="0"/>
          </a:p>
          <a:p>
            <a:r>
              <a:rPr lang="en-US" altLang="zh-CN" dirty="0"/>
              <a:t>WIN-T2HA36TQMF8</a:t>
            </a:r>
          </a:p>
          <a:p>
            <a:r>
              <a:rPr lang="en-US" altLang="zh-CN" dirty="0"/>
              <a:t>WIN-2FKI7HBH4UL</a:t>
            </a:r>
          </a:p>
          <a:p>
            <a:r>
              <a:rPr lang="en-US" altLang="zh-CN" dirty="0"/>
              <a:t>S-1-5-21-1200306126-603928065-1020590316-1000</a:t>
            </a:r>
          </a:p>
          <a:p>
            <a:r>
              <a:rPr lang="en-US" altLang="zh-CN" dirty="0"/>
              <a:t>S-1-5-21-931601939-796556750-1477287782-1000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35431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522</TotalTime>
  <Words>132</Words>
  <Application>Microsoft Office PowerPoint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Trebuchet MS</vt:lpstr>
      <vt:lpstr>柏林</vt:lpstr>
      <vt:lpstr>VMware Workstation 精讲</vt:lpstr>
      <vt:lpstr>虚拟机拷贝、克隆与模板</vt:lpstr>
      <vt:lpstr>虚拟机的拷贝</vt:lpstr>
      <vt:lpstr>虚拟机的克隆</vt:lpstr>
      <vt:lpstr>虚拟机的模板</vt:lpstr>
      <vt:lpstr>Windows系统清理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102</cp:revision>
  <dcterms:created xsi:type="dcterms:W3CDTF">2021-02-04T02:31:17Z</dcterms:created>
  <dcterms:modified xsi:type="dcterms:W3CDTF">2021-02-10T08:38:40Z</dcterms:modified>
</cp:coreProperties>
</file>