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Workstation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F7EF-D9C0-42A0-A098-B3F03811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VNC</a:t>
            </a:r>
            <a:r>
              <a:rPr lang="zh-CN" altLang="en-US" dirty="0"/>
              <a:t>客户端远程控制虚拟机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8EADB-E52E-4B42-8183-F4B7700CB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258923" cy="3599316"/>
          </a:xfrm>
        </p:spPr>
        <p:txBody>
          <a:bodyPr/>
          <a:lstStyle/>
          <a:p>
            <a:r>
              <a:rPr lang="en-US" altLang="zh-CN" dirty="0"/>
              <a:t>VNC</a:t>
            </a:r>
            <a:r>
              <a:rPr lang="zh-CN" altLang="en-US" dirty="0"/>
              <a:t>：</a:t>
            </a:r>
            <a:r>
              <a:rPr lang="en-US" altLang="zh-CN" dirty="0"/>
              <a:t>Virtual Network Computing</a:t>
            </a:r>
            <a:r>
              <a:rPr lang="zh-CN" altLang="en-US" dirty="0"/>
              <a:t>，虚拟网络计算机</a:t>
            </a:r>
            <a:endParaRPr lang="en-US" altLang="zh-CN" dirty="0"/>
          </a:p>
          <a:p>
            <a:r>
              <a:rPr lang="en-US" altLang="zh-CN" dirty="0"/>
              <a:t>VNC Server + VNC Client</a:t>
            </a:r>
          </a:p>
          <a:p>
            <a:r>
              <a:rPr lang="en-US" altLang="zh-CN" dirty="0"/>
              <a:t>https://www.realvnc.com/en/connect/download/viewer/windows/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961971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557</TotalTime>
  <Words>49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Workstation 精讲</vt:lpstr>
      <vt:lpstr>用VNC客户端远程控制虚拟机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106</cp:revision>
  <dcterms:created xsi:type="dcterms:W3CDTF">2021-02-04T02:31:17Z</dcterms:created>
  <dcterms:modified xsi:type="dcterms:W3CDTF">2021-02-12T03:41:37Z</dcterms:modified>
</cp:coreProperties>
</file>