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虚拟机中的虚拟打印机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默认安装了虚拟打印机设备</a:t>
            </a:r>
            <a:endParaRPr lang="en-US" altLang="zh-CN"/>
          </a:p>
          <a:p>
            <a:r>
              <a:rPr lang="zh-CN" altLang="en-US" dirty="0"/>
              <a:t>首选项</a:t>
            </a:r>
            <a:r>
              <a:rPr lang="en-US" altLang="zh-CN" dirty="0"/>
              <a:t>\</a:t>
            </a:r>
            <a:r>
              <a:rPr lang="zh-CN" altLang="en-US" dirty="0"/>
              <a:t>设备</a:t>
            </a:r>
            <a:r>
              <a:rPr lang="en-US" altLang="zh-CN" dirty="0"/>
              <a:t>\</a:t>
            </a:r>
            <a:r>
              <a:rPr lang="zh-CN" altLang="en-US" dirty="0"/>
              <a:t>启用虚拟打印机</a:t>
            </a:r>
            <a:endParaRPr lang="en-US" altLang="zh-CN" dirty="0"/>
          </a:p>
          <a:p>
            <a:r>
              <a:rPr lang="zh-CN" altLang="en-US" dirty="0"/>
              <a:t>在虚拟机中安装虚拟打印驱动程序</a:t>
            </a:r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779</TotalTime>
  <Words>36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虚拟机中的虚拟打印机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132</cp:revision>
  <dcterms:created xsi:type="dcterms:W3CDTF">2021-02-04T02:31:17Z</dcterms:created>
  <dcterms:modified xsi:type="dcterms:W3CDTF">2021-02-20T07:49:14Z</dcterms:modified>
</cp:coreProperties>
</file>