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697/api/vm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REST API</a:t>
            </a:r>
            <a:r>
              <a:rPr lang="zh-CN" altLang="en-US" dirty="0"/>
              <a:t>管理</a:t>
            </a:r>
            <a:r>
              <a:rPr lang="en-US" altLang="zh-CN" dirty="0"/>
              <a:t>VMware Workstation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 API</a:t>
            </a:r>
            <a:r>
              <a:rPr lang="zh-CN" altLang="en-US" dirty="0"/>
              <a:t>：通过编程方式对</a:t>
            </a:r>
            <a:r>
              <a:rPr lang="en-US" altLang="zh-CN" dirty="0"/>
              <a:t>VMware WorkStation</a:t>
            </a:r>
            <a:r>
              <a:rPr lang="zh-CN" altLang="en-US" dirty="0"/>
              <a:t>进行远程管理</a:t>
            </a:r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762BF-3A70-4751-8864-6C81A5E2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 API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B0F8-BF08-4078-A682-7F4A5C1C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vmrest</a:t>
            </a:r>
            <a:r>
              <a:rPr lang="en-US" altLang="zh-CN" dirty="0"/>
              <a:t>  -C</a:t>
            </a:r>
          </a:p>
          <a:p>
            <a:pPr marL="0" indent="0">
              <a:buNone/>
            </a:pPr>
            <a:r>
              <a:rPr lang="zh-CN" altLang="en-US" dirty="0"/>
              <a:t>设置认证用户名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设置认证密码</a:t>
            </a:r>
          </a:p>
        </p:txBody>
      </p:sp>
    </p:spTree>
    <p:extLst>
      <p:ext uri="{BB962C8B-B14F-4D97-AF65-F5344CB8AC3E}">
        <p14:creationId xmlns:p14="http://schemas.microsoft.com/office/powerpoint/2010/main" val="9883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1A68-7510-4746-9221-B9901AE6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REST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DCFC3-3FB8-4E28-8F4D-C00D4570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vmrest</a:t>
            </a:r>
            <a:endParaRPr lang="en-US" altLang="zh-CN" dirty="0"/>
          </a:p>
          <a:p>
            <a:r>
              <a:rPr lang="en-US" altLang="zh-CN" dirty="0"/>
              <a:t>Serving HTTP on 127.0.0.1:8697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7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B7B18-8E35-41DD-8A10-B362DB1C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参数组装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8D3C-E016-428E-908B-CCCF3274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curl "http://127.0.0.1:8697/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vmnet</a:t>
            </a:r>
            <a:r>
              <a:rPr lang="en-US" altLang="zh-CN" dirty="0"/>
              <a:t>" -X GET --header "Accept: application/vnd.vmware.vmw.rest-v1+json" --header "Authorization: Basic em1yYmFrOlptcmJhazEh“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http://127.0.0.1:8697/api/vmnet</a:t>
            </a:r>
            <a:endParaRPr lang="en-US" altLang="zh-CN" dirty="0"/>
          </a:p>
          <a:p>
            <a:r>
              <a:rPr lang="en-US" altLang="zh-CN" dirty="0"/>
              <a:t>--header "Accept: application/vnd.vmware.vmw.rest-v1+json“</a:t>
            </a:r>
          </a:p>
          <a:p>
            <a:r>
              <a:rPr lang="en-US" altLang="zh-CN" dirty="0"/>
              <a:t>--header "Authorization: Basic em1yYmFrOlptcmJhazEh“</a:t>
            </a:r>
          </a:p>
          <a:p>
            <a:r>
              <a:rPr lang="en-US" altLang="zh-CN" dirty="0"/>
              <a:t>em1yYmFrOlptcmJhazEh</a:t>
            </a:r>
            <a:r>
              <a:rPr lang="zh-CN" altLang="en-US" dirty="0"/>
              <a:t>： </a:t>
            </a:r>
            <a:r>
              <a:rPr lang="en-US" altLang="zh-CN"/>
              <a:t>base64(</a:t>
            </a:r>
            <a:r>
              <a:rPr lang="zh-CN" altLang="en-US" dirty="0"/>
              <a:t>账号</a:t>
            </a:r>
            <a:r>
              <a:rPr lang="en-US" altLang="zh-CN" dirty="0"/>
              <a:t>+</a:t>
            </a:r>
            <a:r>
              <a:rPr lang="zh-CN" altLang="en-US" dirty="0"/>
              <a:t>“</a:t>
            </a:r>
            <a:r>
              <a:rPr lang="en-US" altLang="zh-CN" dirty="0"/>
              <a:t>:</a:t>
            </a:r>
            <a:r>
              <a:rPr lang="zh-CN" altLang="en-US" dirty="0"/>
              <a:t>”</a:t>
            </a:r>
            <a:r>
              <a:rPr lang="en-US" altLang="zh-CN" dirty="0"/>
              <a:t>+</a:t>
            </a:r>
            <a:r>
              <a:rPr lang="zh-CN" altLang="en-US" dirty="0"/>
              <a:t>密码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63922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802</TotalTime>
  <Words>133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Trebuchet MS</vt:lpstr>
      <vt:lpstr>柏林</vt:lpstr>
      <vt:lpstr>VMware Workstation 精讲</vt:lpstr>
      <vt:lpstr>用REST API管理VMware Workstation</vt:lpstr>
      <vt:lpstr>REST API配置</vt:lpstr>
      <vt:lpstr>运行REST API</vt:lpstr>
      <vt:lpstr>参数组装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143</cp:revision>
  <dcterms:created xsi:type="dcterms:W3CDTF">2021-02-04T02:31:17Z</dcterms:created>
  <dcterms:modified xsi:type="dcterms:W3CDTF">2021-02-20T08:16:18Z</dcterms:modified>
</cp:coreProperties>
</file>