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 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(“/bin/bash”0;’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6400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1279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19</cp:revision>
  <dcterms:created xsi:type="dcterms:W3CDTF">2022-06-11T15:56:19Z</dcterms:created>
  <dcterms:modified xsi:type="dcterms:W3CDTF">2022-06-14T15:41:38Z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