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michael@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lang="en-US" sz="2150" spc="-2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000" spc="-30" dirty="0">
                <a:solidFill>
                  <a:srgbClr val="FF0000"/>
                </a:solidFill>
                <a:latin typeface="Trebuchet MS"/>
                <a:cs typeface="Trebuchet MS"/>
              </a:rPr>
              <a:t>Obtained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Trebuchet MS"/>
                <a:cs typeface="Trebuchet MS"/>
              </a:rPr>
              <a:t>database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0000"/>
                </a:solidFill>
                <a:latin typeface="Trebuchet MS"/>
                <a:cs typeface="Trebuchet MS"/>
              </a:rPr>
              <a:t>MySQL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login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credentials.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rgbClr val="FF0000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rgbClr val="FF0000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rgbClr val="FF0000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(“/bin/bash”);’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3584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4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45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WordPress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4636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700" spc="-15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lang="en-US" sz="2700" spc="-3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 has known vulnerabilities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lang="en-US" sz="27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1150"/>
              </a:spcBef>
              <a:tabLst>
                <a:tab pos="766445" algn="l"/>
                <a:tab pos="767080" algn="l"/>
              </a:tabLst>
            </a:pPr>
            <a:r>
              <a:rPr sz="2400" spc="55" dirty="0" err="1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24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1269</Words>
  <Application>Microsoft Office PowerPoint</Application>
  <PresentationFormat>Custom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26</cp:revision>
  <dcterms:created xsi:type="dcterms:W3CDTF">2022-06-11T15:56:19Z</dcterms:created>
  <dcterms:modified xsi:type="dcterms:W3CDTF">2022-06-14T18:49:24Z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