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 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(“/bin/bash”);’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3584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396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1271</Words>
  <Application>Microsoft Office PowerPoint</Application>
  <PresentationFormat>Custom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22</cp:revision>
  <dcterms:created xsi:type="dcterms:W3CDTF">2022-06-11T15:56:19Z</dcterms:created>
  <dcterms:modified xsi:type="dcterms:W3CDTF">2022-06-14T18:28:01Z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