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2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  <p:sldId id="281" r:id="rId21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 dirty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-1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ichael</a:t>
            </a:r>
            <a:r>
              <a:rPr lang="en-US" sz="21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spc="-15" dirty="0">
                <a:solidFill>
                  <a:schemeClr val="bg1"/>
                </a:solidFill>
                <a:latin typeface="Trebuchet MS"/>
                <a:cs typeface="Trebuchet MS"/>
              </a:rPr>
              <a:t>(Not very creative)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michael@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0" y="3829050"/>
            <a:ext cx="16880499" cy="6924490"/>
            <a:chOff x="1746250" y="3822050"/>
            <a:chExt cx="16880499" cy="69244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4" cstate="print"/>
            <a:srcRect l="1045" b="3045"/>
            <a:stretch/>
          </p:blipFill>
          <p:spPr>
            <a:xfrm>
              <a:off x="1746250" y="3822050"/>
              <a:ext cx="6238980" cy="69244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4800" spc="-75" dirty="0"/>
              <a:t>“</a:t>
            </a:r>
            <a:r>
              <a:rPr sz="4800" spc="85" dirty="0"/>
              <a:t>WordPress</a:t>
            </a:r>
            <a:r>
              <a:rPr sz="4800" spc="-175" dirty="0"/>
              <a:t> </a:t>
            </a:r>
            <a:r>
              <a:rPr lang="en-US" sz="4800" spc="-175" dirty="0"/>
              <a:t>Database data exfiltration</a:t>
            </a:r>
            <a:r>
              <a:rPr sz="4800" spc="-135" dirty="0"/>
              <a:t>”</a:t>
            </a:r>
            <a:endParaRPr sz="4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lang="en-US" sz="2150" spc="-2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000" spc="-30" dirty="0">
                <a:solidFill>
                  <a:srgbClr val="FF0000"/>
                </a:solidFill>
                <a:latin typeface="Trebuchet MS"/>
                <a:cs typeface="Trebuchet MS"/>
              </a:rPr>
              <a:t>Obtained</a:t>
            </a:r>
            <a:r>
              <a:rPr sz="2000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Trebuchet MS"/>
                <a:cs typeface="Trebuchet MS"/>
              </a:rPr>
              <a:t>database</a:t>
            </a:r>
            <a:r>
              <a:rPr sz="20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120" dirty="0">
                <a:solidFill>
                  <a:srgbClr val="FF0000"/>
                </a:solidFill>
                <a:latin typeface="Trebuchet MS"/>
                <a:cs typeface="Trebuchet MS"/>
              </a:rPr>
              <a:t>MySQL</a:t>
            </a:r>
            <a:r>
              <a:rPr sz="20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login</a:t>
            </a:r>
            <a:r>
              <a:rPr sz="20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FF0000"/>
                </a:solidFill>
                <a:latin typeface="Trebuchet MS"/>
                <a:cs typeface="Trebuchet MS"/>
              </a:rPr>
              <a:t>credentials.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chemeClr val="bg1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chemeClr val="bg1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rgbClr val="FF0000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4800" b="0" i="0" u="none" strike="noStrike" kern="0" cap="none" spc="-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“</a:t>
            </a:r>
            <a:r>
              <a:rPr kumimoji="0" lang="en-US" sz="4800" b="0" i="0" u="none" strike="noStrike" kern="0" cap="none" spc="8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kumimoji="0" lang="en-US" sz="4800" b="0" i="0" u="none" strike="noStrike" kern="0" cap="none" spc="-1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 Database data exfiltration</a:t>
            </a:r>
            <a:r>
              <a:rPr kumimoji="0" lang="en-US" sz="4800" b="0" i="0" u="none" strike="noStrike" kern="0" cap="none" spc="-1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j-ea"/>
              </a:rPr>
              <a:t>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rgbClr val="FF0000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rgbClr val="FF0000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rgbClr val="FF0000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rgbClr val="FF0000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rgbClr val="FF0000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rgbClr val="FF0000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(“/bin/bash”);’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sS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–PO –T sneaky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 (Grab a snickers)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961556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</a:t>
            </a:r>
            <a:r>
              <a:rPr lang="en-US" sz="2950" spc="-100" dirty="0">
                <a:solidFill>
                  <a:srgbClr val="FF0000"/>
                </a:solidFill>
                <a:latin typeface="Trebuchet MS"/>
                <a:cs typeface="Trebuchet MS"/>
              </a:rPr>
              <a:t>stealthy (fails to enumerate users. Not as detailed.)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4362"/>
          <a:stretch/>
        </p:blipFill>
        <p:spPr>
          <a:xfrm>
            <a:off x="5937250" y="3810542"/>
            <a:ext cx="7637500" cy="10091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CB97-030A-08BF-B5DC-F5E788B6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466850"/>
            <a:ext cx="18897600" cy="922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F82A-A1F6-B364-FD4D-E88DE85F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Range:192.168.1.0/24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Hostname:Target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OS:Debian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Hostname:Target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35845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Having SSH access open is not necessarily bad, but it must be secured to keep threat actors from gaining access and using it to infiltrate the network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While t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here </a:t>
                      </a:r>
                      <a:r>
                        <a:rPr lang="en-US"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lang="en-US"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 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 gained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lang="en-US"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about the systems users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lang="en-US"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 will also have the means to do malicious activity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Database data exfiltration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lang="en-US"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it gives 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gives the threat actor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the ability to maintain access and control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4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45" dirty="0">
                <a:solidFill>
                  <a:schemeClr val="bg1"/>
                </a:solidFill>
                <a:latin typeface="Trebuchet MS"/>
                <a:cs typeface="Trebuchet MS"/>
              </a:rPr>
              <a:t>a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WordPress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lang="en-US" sz="5250" spc="90" dirty="0"/>
              <a:t>s</a:t>
            </a:r>
            <a:r>
              <a:rPr sz="5250" spc="-270" dirty="0"/>
              <a:t> </a:t>
            </a:r>
            <a:r>
              <a:rPr sz="5250" spc="165" dirty="0"/>
              <a:t>in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4636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700" spc="-15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lang="en-US" sz="2700" spc="-3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 has known vulnerabilities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lang="en-US" sz="27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1150"/>
              </a:spcBef>
              <a:tabLst>
                <a:tab pos="766445" algn="l"/>
                <a:tab pos="767080" algn="l"/>
              </a:tabLst>
            </a:pPr>
            <a:r>
              <a:rPr sz="2400" spc="55" dirty="0" err="1">
                <a:solidFill>
                  <a:srgbClr val="FF0000"/>
                </a:solidFill>
                <a:latin typeface="Trebuchet MS"/>
                <a:cs typeface="Trebuchet MS"/>
              </a:rPr>
              <a:t>wpscan</a:t>
            </a:r>
            <a:r>
              <a:rPr sz="2400" spc="-100" dirty="0">
                <a:solidFill>
                  <a:srgbClr val="FF0000"/>
                </a:solidFill>
                <a:latin typeface="Trebuchet MS"/>
                <a:cs typeface="Trebuchet MS"/>
              </a:rPr>
              <a:t> --url</a:t>
            </a: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http://192.168.1.110/wordpress</a:t>
            </a: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rebuchet MS"/>
                <a:cs typeface="Trebuchet MS"/>
              </a:rPr>
              <a:t>--</a:t>
            </a:r>
            <a:r>
              <a:rPr sz="2400" spc="-50" dirty="0" err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400" spc="15" dirty="0" err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endParaRPr sz="24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1281</Words>
  <Application>Microsoft Office PowerPoint</Application>
  <PresentationFormat>Custom</PresentationFormat>
  <Paragraphs>183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usernames in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“WordPress Database data exfiltration”</vt:lpstr>
      <vt:lpstr>Exploitation: 4 “WordPress Database data exfiltration”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31</cp:revision>
  <dcterms:created xsi:type="dcterms:W3CDTF">2022-06-11T15:56:19Z</dcterms:created>
  <dcterms:modified xsi:type="dcterms:W3CDTF">2022-06-15T18:49:55Z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