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User(s)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-l</a:t>
            </a:r>
            <a:r>
              <a:rPr sz="215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3200" spc="-75" dirty="0"/>
              <a:t>“Root</a:t>
            </a:r>
            <a:r>
              <a:rPr sz="3200" spc="-170" dirty="0"/>
              <a:t> </a:t>
            </a:r>
            <a:r>
              <a:rPr sz="3200" spc="90" dirty="0"/>
              <a:t>password</a:t>
            </a:r>
            <a:r>
              <a:rPr sz="3200" spc="-175" dirty="0"/>
              <a:t> </a:t>
            </a:r>
            <a:r>
              <a:rPr sz="3200" spc="25" dirty="0"/>
              <a:t>of</a:t>
            </a:r>
            <a:r>
              <a:rPr sz="3200" spc="-170" dirty="0"/>
              <a:t> </a:t>
            </a:r>
            <a:r>
              <a:rPr sz="3200" spc="-75" dirty="0"/>
              <a:t>the</a:t>
            </a:r>
            <a:r>
              <a:rPr sz="3200" spc="-175" dirty="0"/>
              <a:t> </a:t>
            </a:r>
            <a:r>
              <a:rPr sz="3200" spc="35" dirty="0"/>
              <a:t>database</a:t>
            </a:r>
            <a:r>
              <a:rPr sz="3200" spc="-175" dirty="0"/>
              <a:t> </a:t>
            </a:r>
            <a:r>
              <a:rPr sz="3200" spc="-40" dirty="0"/>
              <a:t>in</a:t>
            </a:r>
            <a:r>
              <a:rPr sz="3200" spc="-165" dirty="0"/>
              <a:t> </a:t>
            </a:r>
            <a:r>
              <a:rPr sz="3200" spc="-75" dirty="0"/>
              <a:t>the</a:t>
            </a:r>
            <a:r>
              <a:rPr sz="3200" spc="-175" dirty="0"/>
              <a:t> </a:t>
            </a:r>
            <a:r>
              <a:rPr sz="3200" spc="85" dirty="0"/>
              <a:t>WordPress</a:t>
            </a:r>
            <a:r>
              <a:rPr sz="3200" spc="-175" dirty="0"/>
              <a:t> </a:t>
            </a:r>
            <a:r>
              <a:rPr sz="3200" spc="10" dirty="0"/>
              <a:t>conﬁguration</a:t>
            </a:r>
            <a:r>
              <a:rPr sz="3200" spc="-170" dirty="0"/>
              <a:t> </a:t>
            </a:r>
            <a:r>
              <a:rPr sz="3200" spc="-135" dirty="0"/>
              <a:t>File”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credentials.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FF0000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FF0000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FF0000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FF0000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“Root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9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password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2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of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the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3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database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4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in</a:t>
            </a:r>
            <a:r>
              <a:rPr kumimoji="0" lang="en-US" sz="2800" b="0" i="0" u="none" strike="noStrike" kern="0" cap="none" spc="-16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the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8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lang="en-US" sz="2800" spc="-175" dirty="0"/>
              <a:t> </a:t>
            </a:r>
            <a:r>
              <a:rPr kumimoji="0" lang="en-US" sz="2800" b="0" i="0" u="none" strike="noStrike" kern="0" cap="none" spc="1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conﬁguration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13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File”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chemeClr val="bg1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chemeClr val="bg1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(“/bin/bash”0;’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47709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however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still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craft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method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tha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ci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cum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aim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are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however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wants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gather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lots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many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possibilitie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eatin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door.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morp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destructi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possibilities 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like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name 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machines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</a:t>
            </a:r>
            <a:r>
              <a:rPr lang="en-US" sz="3100" spc="-225" dirty="0" err="1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sz="5250" spc="-270" dirty="0"/>
              <a:t> </a:t>
            </a:r>
            <a:r>
              <a:rPr sz="5250" spc="165" dirty="0"/>
              <a:t>ins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775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Resea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1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abilitie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18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Conﬁrme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chemeClr val="bg1"/>
                </a:solidFill>
                <a:latin typeface="Trebuchet MS"/>
                <a:cs typeface="Trebuchet MS"/>
              </a:rPr>
              <a:t>Messages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365"/>
              </a:spcBef>
            </a:pPr>
            <a:r>
              <a:rPr sz="180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--url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http://192.168.1.110/wordpress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--</a:t>
            </a:r>
            <a:r>
              <a:rPr sz="1800" spc="-50" dirty="0" err="1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1800" spc="15" dirty="0" err="1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1284</Words>
  <Application>Microsoft Office PowerPoint</Application>
  <PresentationFormat>Custom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 ins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“Root password of the database in the WordPress conﬁguration File”</vt:lpstr>
      <vt:lpstr>Exploitation: 4 “Root password of the database in the WordPress conﬁguration File”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14</cp:revision>
  <dcterms:created xsi:type="dcterms:W3CDTF">2022-06-11T15:56:19Z</dcterms:created>
  <dcterms:modified xsi:type="dcterms:W3CDTF">2022-06-14T01:19:28Z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